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 id="2147483671" r:id="rId3"/>
  </p:sldMasterIdLst>
  <p:notesMasterIdLst>
    <p:notesMasterId r:id="rId28"/>
  </p:notesMasterIdLst>
  <p:handoutMasterIdLst>
    <p:handoutMasterId r:id="rId29"/>
  </p:handoutMasterIdLst>
  <p:sldIdLst>
    <p:sldId id="472" r:id="rId4"/>
    <p:sldId id="767" r:id="rId5"/>
    <p:sldId id="475" r:id="rId6"/>
    <p:sldId id="763" r:id="rId7"/>
    <p:sldId id="768" r:id="rId8"/>
    <p:sldId id="796" r:id="rId9"/>
    <p:sldId id="782" r:id="rId10"/>
    <p:sldId id="769" r:id="rId11"/>
    <p:sldId id="783" r:id="rId12"/>
    <p:sldId id="770" r:id="rId13"/>
    <p:sldId id="811" r:id="rId14"/>
    <p:sldId id="776" r:id="rId15"/>
    <p:sldId id="775" r:id="rId16"/>
    <p:sldId id="774" r:id="rId17"/>
    <p:sldId id="773" r:id="rId18"/>
    <p:sldId id="777" r:id="rId19"/>
    <p:sldId id="798" r:id="rId20"/>
    <p:sldId id="812" r:id="rId21"/>
    <p:sldId id="781" r:id="rId22"/>
    <p:sldId id="810" r:id="rId23"/>
    <p:sldId id="778" r:id="rId24"/>
    <p:sldId id="771" r:id="rId25"/>
    <p:sldId id="780" r:id="rId26"/>
    <p:sldId id="681" r:id="rId2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Segoe" pitchFamily="34" charset="0"/>
        <a:ea typeface="+mn-ea"/>
        <a:cs typeface="+mn-cs"/>
      </a:defRPr>
    </a:lvl1pPr>
    <a:lvl2pPr marL="457200" algn="l" rtl="0" eaLnBrk="0" fontAlgn="base" hangingPunct="0">
      <a:spcBef>
        <a:spcPct val="0"/>
      </a:spcBef>
      <a:spcAft>
        <a:spcPct val="0"/>
      </a:spcAft>
      <a:defRPr sz="2800" kern="1200">
        <a:solidFill>
          <a:schemeClr val="tx1"/>
        </a:solidFill>
        <a:latin typeface="Segoe" pitchFamily="34" charset="0"/>
        <a:ea typeface="+mn-ea"/>
        <a:cs typeface="+mn-cs"/>
      </a:defRPr>
    </a:lvl2pPr>
    <a:lvl3pPr marL="914400" algn="l" rtl="0" eaLnBrk="0" fontAlgn="base" hangingPunct="0">
      <a:spcBef>
        <a:spcPct val="0"/>
      </a:spcBef>
      <a:spcAft>
        <a:spcPct val="0"/>
      </a:spcAft>
      <a:defRPr sz="2800" kern="1200">
        <a:solidFill>
          <a:schemeClr val="tx1"/>
        </a:solidFill>
        <a:latin typeface="Segoe"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Segoe"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Segoe" pitchFamily="34" charset="0"/>
        <a:ea typeface="+mn-ea"/>
        <a:cs typeface="+mn-cs"/>
      </a:defRPr>
    </a:lvl5pPr>
    <a:lvl6pPr marL="2286000" algn="l" defTabSz="914400" rtl="0" eaLnBrk="1" latinLnBrk="0" hangingPunct="1">
      <a:defRPr sz="2800" kern="1200">
        <a:solidFill>
          <a:schemeClr val="tx1"/>
        </a:solidFill>
        <a:latin typeface="Segoe" pitchFamily="34" charset="0"/>
        <a:ea typeface="+mn-ea"/>
        <a:cs typeface="+mn-cs"/>
      </a:defRPr>
    </a:lvl6pPr>
    <a:lvl7pPr marL="2743200" algn="l" defTabSz="914400" rtl="0" eaLnBrk="1" latinLnBrk="0" hangingPunct="1">
      <a:defRPr sz="2800" kern="1200">
        <a:solidFill>
          <a:schemeClr val="tx1"/>
        </a:solidFill>
        <a:latin typeface="Segoe" pitchFamily="34" charset="0"/>
        <a:ea typeface="+mn-ea"/>
        <a:cs typeface="+mn-cs"/>
      </a:defRPr>
    </a:lvl7pPr>
    <a:lvl8pPr marL="3200400" algn="l" defTabSz="914400" rtl="0" eaLnBrk="1" latinLnBrk="0" hangingPunct="1">
      <a:defRPr sz="2800" kern="1200">
        <a:solidFill>
          <a:schemeClr val="tx1"/>
        </a:solidFill>
        <a:latin typeface="Segoe" pitchFamily="34" charset="0"/>
        <a:ea typeface="+mn-ea"/>
        <a:cs typeface="+mn-cs"/>
      </a:defRPr>
    </a:lvl8pPr>
    <a:lvl9pPr marL="3657600" algn="l" defTabSz="914400" rtl="0" eaLnBrk="1" latinLnBrk="0" hangingPunct="1">
      <a:defRPr sz="2800" kern="1200">
        <a:solidFill>
          <a:schemeClr val="tx1"/>
        </a:solidFill>
        <a:latin typeface="Sego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showPr showNarration="1" useTimings="0">
    <p:present/>
    <p:sldAll/>
    <p:penClr>
      <a:srgbClr val="FF0000"/>
    </p:penClr>
    <p:extLst>
      <p:ext uri="{2FDB2607-1784-4EEB-B798-7EB5836EED8A}">
        <p14:showMediaCtrls xmlns:p14="http://schemas.microsoft.com/office/powerpoint/2010/main" xmlns="" val="1"/>
      </p:ext>
    </p:extLst>
  </p:showPr>
  <p:clrMru>
    <a:srgbClr val="66FFCC"/>
    <a:srgbClr val="00FE73"/>
    <a:srgbClr val="66FF33"/>
    <a:srgbClr val="0CB95E"/>
    <a:srgbClr val="DDDDDD"/>
    <a:srgbClr val="33CCFF"/>
    <a:srgbClr val="FF3300"/>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9302" autoAdjust="0"/>
    <p:restoredTop sz="98540" autoAdjust="0"/>
  </p:normalViewPr>
  <p:slideViewPr>
    <p:cSldViewPr snapToGrid="0">
      <p:cViewPr varScale="1">
        <p:scale>
          <a:sx n="74" d="100"/>
          <a:sy n="74" d="100"/>
        </p:scale>
        <p:origin x="-774" y="-90"/>
      </p:cViewPr>
      <p:guideLst>
        <p:guide orient="horz" pos="2276"/>
        <p:guide pos="272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90B69BA-B9E2-4931-A208-CEA0BE165A19}" type="doc">
      <dgm:prSet loTypeId="urn:microsoft.com/office/officeart/2005/8/layout/cycle2" loCatId="cycle" qsTypeId="urn:microsoft.com/office/officeart/2005/8/quickstyle/simple1#1" qsCatId="simple" csTypeId="urn:microsoft.com/office/officeart/2005/8/colors/accent1_2#1" csCatId="accent1" phldr="1"/>
      <dgm:spPr/>
      <dgm:t>
        <a:bodyPr/>
        <a:lstStyle/>
        <a:p>
          <a:endParaRPr lang="zh-CN" altLang="en-US"/>
        </a:p>
      </dgm:t>
    </dgm:pt>
    <dgm:pt modelId="{1C48BF2B-2DA9-45A8-AAC2-ADD3E001588C}">
      <dgm:prSet phldrT="[文本]"/>
      <dgm:spPr>
        <a:solidFill>
          <a:schemeClr val="accent4">
            <a:lumMod val="60000"/>
            <a:lumOff val="40000"/>
          </a:schemeClr>
        </a:solidFill>
      </dgm:spPr>
      <dgm:t>
        <a:bodyPr/>
        <a:lstStyle/>
        <a:p>
          <a:r>
            <a:rPr lang="zh-CN" altLang="en-US" dirty="0" smtClean="0"/>
            <a:t>分数查询</a:t>
          </a:r>
          <a:endParaRPr lang="zh-CN" altLang="en-US" dirty="0"/>
        </a:p>
      </dgm:t>
    </dgm:pt>
    <dgm:pt modelId="{F089050F-07D4-4457-855E-F4CDB234EBF3}" type="parTrans" cxnId="{1024B5FA-76A1-4019-A0FA-5288E04AFBBE}">
      <dgm:prSet/>
      <dgm:spPr/>
      <dgm:t>
        <a:bodyPr/>
        <a:lstStyle/>
        <a:p>
          <a:endParaRPr lang="zh-CN" altLang="en-US"/>
        </a:p>
      </dgm:t>
    </dgm:pt>
    <dgm:pt modelId="{E58C8B1B-BFCD-4AF6-B9EC-56E74EB6C030}" type="sibTrans" cxnId="{1024B5FA-76A1-4019-A0FA-5288E04AFBBE}">
      <dgm:prSet/>
      <dgm:spPr/>
      <dgm:t>
        <a:bodyPr/>
        <a:lstStyle/>
        <a:p>
          <a:endParaRPr lang="zh-CN" altLang="en-US"/>
        </a:p>
      </dgm:t>
    </dgm:pt>
    <dgm:pt modelId="{E976C698-28A7-4DD3-B32F-E0B6449E12E0}">
      <dgm:prSet phldrT="[文本]"/>
      <dgm:spPr>
        <a:solidFill>
          <a:schemeClr val="accent4">
            <a:lumMod val="60000"/>
            <a:lumOff val="40000"/>
          </a:schemeClr>
        </a:solidFill>
      </dgm:spPr>
      <dgm:t>
        <a:bodyPr/>
        <a:lstStyle/>
        <a:p>
          <a:r>
            <a:rPr lang="zh-CN" altLang="en-US" dirty="0" smtClean="0"/>
            <a:t>分析</a:t>
          </a:r>
          <a:endParaRPr lang="en-US" altLang="zh-CN" dirty="0" smtClean="0"/>
        </a:p>
        <a:p>
          <a:r>
            <a:rPr lang="zh-CN" altLang="en-US" dirty="0" smtClean="0"/>
            <a:t>报表</a:t>
          </a:r>
          <a:endParaRPr lang="zh-CN" altLang="en-US" dirty="0"/>
        </a:p>
      </dgm:t>
    </dgm:pt>
    <dgm:pt modelId="{C8A6CD66-F289-4C1A-A76E-B93BE9AA9226}" type="parTrans" cxnId="{3A693314-8082-438E-8512-735A82F2D953}">
      <dgm:prSet/>
      <dgm:spPr/>
      <dgm:t>
        <a:bodyPr/>
        <a:lstStyle/>
        <a:p>
          <a:endParaRPr lang="zh-CN" altLang="en-US"/>
        </a:p>
      </dgm:t>
    </dgm:pt>
    <dgm:pt modelId="{E0782F29-3396-4A02-B92A-1DE8690CD757}" type="sibTrans" cxnId="{3A693314-8082-438E-8512-735A82F2D953}">
      <dgm:prSet/>
      <dgm:spPr/>
      <dgm:t>
        <a:bodyPr/>
        <a:lstStyle/>
        <a:p>
          <a:endParaRPr lang="zh-CN" altLang="en-US"/>
        </a:p>
      </dgm:t>
    </dgm:pt>
    <dgm:pt modelId="{028ACD5B-BBC0-4918-A223-5349B43F88CA}">
      <dgm:prSet phldrT="[文本]"/>
      <dgm:spPr>
        <a:solidFill>
          <a:schemeClr val="accent4">
            <a:lumMod val="60000"/>
            <a:lumOff val="40000"/>
          </a:schemeClr>
        </a:solidFill>
      </dgm:spPr>
      <dgm:t>
        <a:bodyPr/>
        <a:lstStyle/>
        <a:p>
          <a:r>
            <a:rPr lang="zh-CN" altLang="en-US" dirty="0" smtClean="0"/>
            <a:t>薄弱点跟踪</a:t>
          </a:r>
          <a:endParaRPr lang="zh-CN" altLang="en-US" dirty="0"/>
        </a:p>
      </dgm:t>
    </dgm:pt>
    <dgm:pt modelId="{6A7DCBBE-E04C-4F8B-B507-3B15A119D2F5}" type="parTrans" cxnId="{93B1D194-5CC7-4E0B-999E-21FFF7B60E0A}">
      <dgm:prSet/>
      <dgm:spPr/>
      <dgm:t>
        <a:bodyPr/>
        <a:lstStyle/>
        <a:p>
          <a:endParaRPr lang="zh-CN" altLang="en-US"/>
        </a:p>
      </dgm:t>
    </dgm:pt>
    <dgm:pt modelId="{1D31E62A-1309-4C02-B0E0-AB08B02A495B}" type="sibTrans" cxnId="{93B1D194-5CC7-4E0B-999E-21FFF7B60E0A}">
      <dgm:prSet/>
      <dgm:spPr/>
      <dgm:t>
        <a:bodyPr/>
        <a:lstStyle/>
        <a:p>
          <a:endParaRPr lang="zh-CN" altLang="en-US"/>
        </a:p>
      </dgm:t>
    </dgm:pt>
    <dgm:pt modelId="{04BA894A-A44A-40B9-A762-0BC335A021B3}">
      <dgm:prSet phldrT="[文本]"/>
      <dgm:spPr>
        <a:solidFill>
          <a:schemeClr val="accent4">
            <a:lumMod val="60000"/>
            <a:lumOff val="40000"/>
          </a:schemeClr>
        </a:solidFill>
      </dgm:spPr>
      <dgm:t>
        <a:bodyPr/>
        <a:lstStyle/>
        <a:p>
          <a:r>
            <a:rPr lang="zh-CN" altLang="en-US" dirty="0" smtClean="0"/>
            <a:t>师生沟通</a:t>
          </a:r>
          <a:endParaRPr lang="zh-CN" altLang="en-US" dirty="0"/>
        </a:p>
      </dgm:t>
    </dgm:pt>
    <dgm:pt modelId="{89B014CA-5DA9-4CD0-9616-F99D2FF0C7D2}" type="parTrans" cxnId="{EB4A74BC-5E18-4311-A6A2-9E137D32F8B3}">
      <dgm:prSet/>
      <dgm:spPr/>
      <dgm:t>
        <a:bodyPr/>
        <a:lstStyle/>
        <a:p>
          <a:endParaRPr lang="zh-CN" altLang="en-US"/>
        </a:p>
      </dgm:t>
    </dgm:pt>
    <dgm:pt modelId="{DAA1A6CC-D481-444C-B41F-BC7E596A460F}" type="sibTrans" cxnId="{EB4A74BC-5E18-4311-A6A2-9E137D32F8B3}">
      <dgm:prSet/>
      <dgm:spPr/>
      <dgm:t>
        <a:bodyPr/>
        <a:lstStyle/>
        <a:p>
          <a:endParaRPr lang="zh-CN" altLang="en-US"/>
        </a:p>
      </dgm:t>
    </dgm:pt>
    <dgm:pt modelId="{8FB9814F-706E-451D-B6D0-E41D359D76F0}">
      <dgm:prSet phldrT="[文本]"/>
      <dgm:spPr>
        <a:solidFill>
          <a:schemeClr val="accent4">
            <a:lumMod val="60000"/>
            <a:lumOff val="40000"/>
          </a:schemeClr>
        </a:solidFill>
      </dgm:spPr>
      <dgm:t>
        <a:bodyPr/>
        <a:lstStyle/>
        <a:p>
          <a:r>
            <a:rPr lang="zh-CN" altLang="en-US" dirty="0" smtClean="0"/>
            <a:t>关注生跟踪</a:t>
          </a:r>
          <a:endParaRPr lang="zh-CN" altLang="en-US" dirty="0"/>
        </a:p>
      </dgm:t>
    </dgm:pt>
    <dgm:pt modelId="{0E827495-A61E-4788-BF83-EDC73C27C770}" type="parTrans" cxnId="{004BD7FF-1B60-4AA2-8375-D691013B061D}">
      <dgm:prSet/>
      <dgm:spPr/>
      <dgm:t>
        <a:bodyPr/>
        <a:lstStyle/>
        <a:p>
          <a:endParaRPr lang="zh-CN" altLang="en-US"/>
        </a:p>
      </dgm:t>
    </dgm:pt>
    <dgm:pt modelId="{959ACFDD-6500-44AF-9599-3E8EF212D526}" type="sibTrans" cxnId="{004BD7FF-1B60-4AA2-8375-D691013B061D}">
      <dgm:prSet/>
      <dgm:spPr/>
      <dgm:t>
        <a:bodyPr/>
        <a:lstStyle/>
        <a:p>
          <a:endParaRPr lang="zh-CN" altLang="en-US"/>
        </a:p>
      </dgm:t>
    </dgm:pt>
    <dgm:pt modelId="{E4198E7E-EE3F-4588-BDCB-0D6247D9C3B6}" type="pres">
      <dgm:prSet presAssocID="{C90B69BA-B9E2-4931-A208-CEA0BE165A19}" presName="cycle" presStyleCnt="0">
        <dgm:presLayoutVars>
          <dgm:dir/>
          <dgm:resizeHandles val="exact"/>
        </dgm:presLayoutVars>
      </dgm:prSet>
      <dgm:spPr/>
      <dgm:t>
        <a:bodyPr/>
        <a:lstStyle/>
        <a:p>
          <a:endParaRPr lang="zh-CN" altLang="en-US"/>
        </a:p>
      </dgm:t>
    </dgm:pt>
    <dgm:pt modelId="{5E151E37-0236-4EAA-AB70-0962D17D0A45}" type="pres">
      <dgm:prSet presAssocID="{1C48BF2B-2DA9-45A8-AAC2-ADD3E001588C}" presName="node" presStyleLbl="node1" presStyleIdx="0" presStyleCnt="5">
        <dgm:presLayoutVars>
          <dgm:bulletEnabled val="1"/>
        </dgm:presLayoutVars>
      </dgm:prSet>
      <dgm:spPr/>
      <dgm:t>
        <a:bodyPr/>
        <a:lstStyle/>
        <a:p>
          <a:endParaRPr lang="zh-CN" altLang="en-US"/>
        </a:p>
      </dgm:t>
    </dgm:pt>
    <dgm:pt modelId="{852F0528-EC52-4ECC-833E-6E5A2BA4AD7D}" type="pres">
      <dgm:prSet presAssocID="{E58C8B1B-BFCD-4AF6-B9EC-56E74EB6C030}" presName="sibTrans" presStyleLbl="sibTrans2D1" presStyleIdx="0" presStyleCnt="5"/>
      <dgm:spPr/>
      <dgm:t>
        <a:bodyPr/>
        <a:lstStyle/>
        <a:p>
          <a:endParaRPr lang="zh-CN" altLang="en-US"/>
        </a:p>
      </dgm:t>
    </dgm:pt>
    <dgm:pt modelId="{3B942D67-CF9E-4CCB-9E5F-57F7468D0E50}" type="pres">
      <dgm:prSet presAssocID="{E58C8B1B-BFCD-4AF6-B9EC-56E74EB6C030}" presName="connectorText" presStyleLbl="sibTrans2D1" presStyleIdx="0" presStyleCnt="5"/>
      <dgm:spPr/>
      <dgm:t>
        <a:bodyPr/>
        <a:lstStyle/>
        <a:p>
          <a:endParaRPr lang="zh-CN" altLang="en-US"/>
        </a:p>
      </dgm:t>
    </dgm:pt>
    <dgm:pt modelId="{8028084A-2F60-4E91-A8A4-37E0F22F933E}" type="pres">
      <dgm:prSet presAssocID="{E976C698-28A7-4DD3-B32F-E0B6449E12E0}" presName="node" presStyleLbl="node1" presStyleIdx="1" presStyleCnt="5">
        <dgm:presLayoutVars>
          <dgm:bulletEnabled val="1"/>
        </dgm:presLayoutVars>
      </dgm:prSet>
      <dgm:spPr/>
      <dgm:t>
        <a:bodyPr/>
        <a:lstStyle/>
        <a:p>
          <a:endParaRPr lang="zh-CN" altLang="en-US"/>
        </a:p>
      </dgm:t>
    </dgm:pt>
    <dgm:pt modelId="{DAB01016-AA14-4370-B908-3678BAAF91B7}" type="pres">
      <dgm:prSet presAssocID="{E0782F29-3396-4A02-B92A-1DE8690CD757}" presName="sibTrans" presStyleLbl="sibTrans2D1" presStyleIdx="1" presStyleCnt="5"/>
      <dgm:spPr/>
      <dgm:t>
        <a:bodyPr/>
        <a:lstStyle/>
        <a:p>
          <a:endParaRPr lang="zh-CN" altLang="en-US"/>
        </a:p>
      </dgm:t>
    </dgm:pt>
    <dgm:pt modelId="{4245866F-A015-4FD8-896C-EA1E0B2AEC50}" type="pres">
      <dgm:prSet presAssocID="{E0782F29-3396-4A02-B92A-1DE8690CD757}" presName="connectorText" presStyleLbl="sibTrans2D1" presStyleIdx="1" presStyleCnt="5"/>
      <dgm:spPr/>
      <dgm:t>
        <a:bodyPr/>
        <a:lstStyle/>
        <a:p>
          <a:endParaRPr lang="zh-CN" altLang="en-US"/>
        </a:p>
      </dgm:t>
    </dgm:pt>
    <dgm:pt modelId="{27B27939-9584-497A-8E46-8471FC286E0F}" type="pres">
      <dgm:prSet presAssocID="{028ACD5B-BBC0-4918-A223-5349B43F88CA}" presName="node" presStyleLbl="node1" presStyleIdx="2" presStyleCnt="5">
        <dgm:presLayoutVars>
          <dgm:bulletEnabled val="1"/>
        </dgm:presLayoutVars>
      </dgm:prSet>
      <dgm:spPr/>
      <dgm:t>
        <a:bodyPr/>
        <a:lstStyle/>
        <a:p>
          <a:endParaRPr lang="zh-CN" altLang="en-US"/>
        </a:p>
      </dgm:t>
    </dgm:pt>
    <dgm:pt modelId="{EBDFA7A1-6A77-4617-8431-F5553BF22BEC}" type="pres">
      <dgm:prSet presAssocID="{1D31E62A-1309-4C02-B0E0-AB08B02A495B}" presName="sibTrans" presStyleLbl="sibTrans2D1" presStyleIdx="2" presStyleCnt="5"/>
      <dgm:spPr/>
      <dgm:t>
        <a:bodyPr/>
        <a:lstStyle/>
        <a:p>
          <a:endParaRPr lang="zh-CN" altLang="en-US"/>
        </a:p>
      </dgm:t>
    </dgm:pt>
    <dgm:pt modelId="{A6CD5CD1-027A-41EB-A4BD-58FFE79FC4E1}" type="pres">
      <dgm:prSet presAssocID="{1D31E62A-1309-4C02-B0E0-AB08B02A495B}" presName="connectorText" presStyleLbl="sibTrans2D1" presStyleIdx="2" presStyleCnt="5"/>
      <dgm:spPr/>
      <dgm:t>
        <a:bodyPr/>
        <a:lstStyle/>
        <a:p>
          <a:endParaRPr lang="zh-CN" altLang="en-US"/>
        </a:p>
      </dgm:t>
    </dgm:pt>
    <dgm:pt modelId="{41A2EE94-837D-4B01-83A9-0695870F0387}" type="pres">
      <dgm:prSet presAssocID="{04BA894A-A44A-40B9-A762-0BC335A021B3}" presName="node" presStyleLbl="node1" presStyleIdx="3" presStyleCnt="5">
        <dgm:presLayoutVars>
          <dgm:bulletEnabled val="1"/>
        </dgm:presLayoutVars>
      </dgm:prSet>
      <dgm:spPr/>
      <dgm:t>
        <a:bodyPr/>
        <a:lstStyle/>
        <a:p>
          <a:endParaRPr lang="zh-CN" altLang="en-US"/>
        </a:p>
      </dgm:t>
    </dgm:pt>
    <dgm:pt modelId="{BA40DB50-4243-48DE-89E6-9A48235E8B89}" type="pres">
      <dgm:prSet presAssocID="{DAA1A6CC-D481-444C-B41F-BC7E596A460F}" presName="sibTrans" presStyleLbl="sibTrans2D1" presStyleIdx="3" presStyleCnt="5"/>
      <dgm:spPr/>
      <dgm:t>
        <a:bodyPr/>
        <a:lstStyle/>
        <a:p>
          <a:endParaRPr lang="zh-CN" altLang="en-US"/>
        </a:p>
      </dgm:t>
    </dgm:pt>
    <dgm:pt modelId="{F2DCE23E-BA63-45B3-8631-213E31418B18}" type="pres">
      <dgm:prSet presAssocID="{DAA1A6CC-D481-444C-B41F-BC7E596A460F}" presName="connectorText" presStyleLbl="sibTrans2D1" presStyleIdx="3" presStyleCnt="5"/>
      <dgm:spPr/>
      <dgm:t>
        <a:bodyPr/>
        <a:lstStyle/>
        <a:p>
          <a:endParaRPr lang="zh-CN" altLang="en-US"/>
        </a:p>
      </dgm:t>
    </dgm:pt>
    <dgm:pt modelId="{CC08C670-7EA0-4889-BD39-E88676FC0792}" type="pres">
      <dgm:prSet presAssocID="{8FB9814F-706E-451D-B6D0-E41D359D76F0}" presName="node" presStyleLbl="node1" presStyleIdx="4" presStyleCnt="5">
        <dgm:presLayoutVars>
          <dgm:bulletEnabled val="1"/>
        </dgm:presLayoutVars>
      </dgm:prSet>
      <dgm:spPr/>
      <dgm:t>
        <a:bodyPr/>
        <a:lstStyle/>
        <a:p>
          <a:endParaRPr lang="zh-CN" altLang="en-US"/>
        </a:p>
      </dgm:t>
    </dgm:pt>
    <dgm:pt modelId="{2E1177D0-F765-4C79-86AC-EF290ED18088}" type="pres">
      <dgm:prSet presAssocID="{959ACFDD-6500-44AF-9599-3E8EF212D526}" presName="sibTrans" presStyleLbl="sibTrans2D1" presStyleIdx="4" presStyleCnt="5"/>
      <dgm:spPr/>
      <dgm:t>
        <a:bodyPr/>
        <a:lstStyle/>
        <a:p>
          <a:endParaRPr lang="zh-CN" altLang="en-US"/>
        </a:p>
      </dgm:t>
    </dgm:pt>
    <dgm:pt modelId="{277B16B0-0F18-4723-AAC8-B4FB342925EC}" type="pres">
      <dgm:prSet presAssocID="{959ACFDD-6500-44AF-9599-3E8EF212D526}" presName="connectorText" presStyleLbl="sibTrans2D1" presStyleIdx="4" presStyleCnt="5"/>
      <dgm:spPr/>
      <dgm:t>
        <a:bodyPr/>
        <a:lstStyle/>
        <a:p>
          <a:endParaRPr lang="zh-CN" altLang="en-US"/>
        </a:p>
      </dgm:t>
    </dgm:pt>
  </dgm:ptLst>
  <dgm:cxnLst>
    <dgm:cxn modelId="{EB4A74BC-5E18-4311-A6A2-9E137D32F8B3}" srcId="{C90B69BA-B9E2-4931-A208-CEA0BE165A19}" destId="{04BA894A-A44A-40B9-A762-0BC335A021B3}" srcOrd="3" destOrd="0" parTransId="{89B014CA-5DA9-4CD0-9616-F99D2FF0C7D2}" sibTransId="{DAA1A6CC-D481-444C-B41F-BC7E596A460F}"/>
    <dgm:cxn modelId="{B36136E0-383E-4B74-A055-44CC22FDD1DC}" type="presOf" srcId="{8FB9814F-706E-451D-B6D0-E41D359D76F0}" destId="{CC08C670-7EA0-4889-BD39-E88676FC0792}" srcOrd="0" destOrd="0" presId="urn:microsoft.com/office/officeart/2005/8/layout/cycle2"/>
    <dgm:cxn modelId="{46144010-CD1D-4260-95F4-1898E62AFC43}" type="presOf" srcId="{E976C698-28A7-4DD3-B32F-E0B6449E12E0}" destId="{8028084A-2F60-4E91-A8A4-37E0F22F933E}" srcOrd="0" destOrd="0" presId="urn:microsoft.com/office/officeart/2005/8/layout/cycle2"/>
    <dgm:cxn modelId="{C7A2BB47-22E1-4686-9F45-2E082509767E}" type="presOf" srcId="{1C48BF2B-2DA9-45A8-AAC2-ADD3E001588C}" destId="{5E151E37-0236-4EAA-AB70-0962D17D0A45}" srcOrd="0" destOrd="0" presId="urn:microsoft.com/office/officeart/2005/8/layout/cycle2"/>
    <dgm:cxn modelId="{776842CA-89E7-4EEE-B87A-C6CCD1A38B80}" type="presOf" srcId="{E0782F29-3396-4A02-B92A-1DE8690CD757}" destId="{DAB01016-AA14-4370-B908-3678BAAF91B7}" srcOrd="0" destOrd="0" presId="urn:microsoft.com/office/officeart/2005/8/layout/cycle2"/>
    <dgm:cxn modelId="{1024B5FA-76A1-4019-A0FA-5288E04AFBBE}" srcId="{C90B69BA-B9E2-4931-A208-CEA0BE165A19}" destId="{1C48BF2B-2DA9-45A8-AAC2-ADD3E001588C}" srcOrd="0" destOrd="0" parTransId="{F089050F-07D4-4457-855E-F4CDB234EBF3}" sibTransId="{E58C8B1B-BFCD-4AF6-B9EC-56E74EB6C030}"/>
    <dgm:cxn modelId="{2D43D324-D10B-4285-A7F6-56C807AAB154}" type="presOf" srcId="{DAA1A6CC-D481-444C-B41F-BC7E596A460F}" destId="{BA40DB50-4243-48DE-89E6-9A48235E8B89}" srcOrd="0" destOrd="0" presId="urn:microsoft.com/office/officeart/2005/8/layout/cycle2"/>
    <dgm:cxn modelId="{7F037767-6809-4BFB-8456-7ED932CDA3CA}" type="presOf" srcId="{DAA1A6CC-D481-444C-B41F-BC7E596A460F}" destId="{F2DCE23E-BA63-45B3-8631-213E31418B18}" srcOrd="1" destOrd="0" presId="urn:microsoft.com/office/officeart/2005/8/layout/cycle2"/>
    <dgm:cxn modelId="{06C7FB67-92EF-400A-9660-7BEDDD560C64}" type="presOf" srcId="{1D31E62A-1309-4C02-B0E0-AB08B02A495B}" destId="{EBDFA7A1-6A77-4617-8431-F5553BF22BEC}" srcOrd="0" destOrd="0" presId="urn:microsoft.com/office/officeart/2005/8/layout/cycle2"/>
    <dgm:cxn modelId="{1A9FD49C-FFCF-40A4-B447-B114630E3CFE}" type="presOf" srcId="{1D31E62A-1309-4C02-B0E0-AB08B02A495B}" destId="{A6CD5CD1-027A-41EB-A4BD-58FFE79FC4E1}" srcOrd="1" destOrd="0" presId="urn:microsoft.com/office/officeart/2005/8/layout/cycle2"/>
    <dgm:cxn modelId="{F37D715A-8328-4077-B1E5-516F3F2649F6}" type="presOf" srcId="{C90B69BA-B9E2-4931-A208-CEA0BE165A19}" destId="{E4198E7E-EE3F-4588-BDCB-0D6247D9C3B6}" srcOrd="0" destOrd="0" presId="urn:microsoft.com/office/officeart/2005/8/layout/cycle2"/>
    <dgm:cxn modelId="{6B971817-B296-477A-B69C-D9E039ABC34D}" type="presOf" srcId="{E0782F29-3396-4A02-B92A-1DE8690CD757}" destId="{4245866F-A015-4FD8-896C-EA1E0B2AEC50}" srcOrd="1" destOrd="0" presId="urn:microsoft.com/office/officeart/2005/8/layout/cycle2"/>
    <dgm:cxn modelId="{6C151DF9-B64A-45E1-865A-2C65F199C637}" type="presOf" srcId="{959ACFDD-6500-44AF-9599-3E8EF212D526}" destId="{277B16B0-0F18-4723-AAC8-B4FB342925EC}" srcOrd="1" destOrd="0" presId="urn:microsoft.com/office/officeart/2005/8/layout/cycle2"/>
    <dgm:cxn modelId="{004BD7FF-1B60-4AA2-8375-D691013B061D}" srcId="{C90B69BA-B9E2-4931-A208-CEA0BE165A19}" destId="{8FB9814F-706E-451D-B6D0-E41D359D76F0}" srcOrd="4" destOrd="0" parTransId="{0E827495-A61E-4788-BF83-EDC73C27C770}" sibTransId="{959ACFDD-6500-44AF-9599-3E8EF212D526}"/>
    <dgm:cxn modelId="{A0CE14C8-B084-4AD7-86B9-7C0CE6B6C660}" type="presOf" srcId="{959ACFDD-6500-44AF-9599-3E8EF212D526}" destId="{2E1177D0-F765-4C79-86AC-EF290ED18088}" srcOrd="0" destOrd="0" presId="urn:microsoft.com/office/officeart/2005/8/layout/cycle2"/>
    <dgm:cxn modelId="{93B1D194-5CC7-4E0B-999E-21FFF7B60E0A}" srcId="{C90B69BA-B9E2-4931-A208-CEA0BE165A19}" destId="{028ACD5B-BBC0-4918-A223-5349B43F88CA}" srcOrd="2" destOrd="0" parTransId="{6A7DCBBE-E04C-4F8B-B507-3B15A119D2F5}" sibTransId="{1D31E62A-1309-4C02-B0E0-AB08B02A495B}"/>
    <dgm:cxn modelId="{3A693314-8082-438E-8512-735A82F2D953}" srcId="{C90B69BA-B9E2-4931-A208-CEA0BE165A19}" destId="{E976C698-28A7-4DD3-B32F-E0B6449E12E0}" srcOrd="1" destOrd="0" parTransId="{C8A6CD66-F289-4C1A-A76E-B93BE9AA9226}" sibTransId="{E0782F29-3396-4A02-B92A-1DE8690CD757}"/>
    <dgm:cxn modelId="{CBD773A6-E33E-4A25-AE47-6B3DD45A8DE2}" type="presOf" srcId="{E58C8B1B-BFCD-4AF6-B9EC-56E74EB6C030}" destId="{852F0528-EC52-4ECC-833E-6E5A2BA4AD7D}" srcOrd="0" destOrd="0" presId="urn:microsoft.com/office/officeart/2005/8/layout/cycle2"/>
    <dgm:cxn modelId="{1F1D7701-F38B-4523-8562-F60422A31981}" type="presOf" srcId="{028ACD5B-BBC0-4918-A223-5349B43F88CA}" destId="{27B27939-9584-497A-8E46-8471FC286E0F}" srcOrd="0" destOrd="0" presId="urn:microsoft.com/office/officeart/2005/8/layout/cycle2"/>
    <dgm:cxn modelId="{5103254F-FA09-493C-9786-D35576A15FB7}" type="presOf" srcId="{04BA894A-A44A-40B9-A762-0BC335A021B3}" destId="{41A2EE94-837D-4B01-83A9-0695870F0387}" srcOrd="0" destOrd="0" presId="urn:microsoft.com/office/officeart/2005/8/layout/cycle2"/>
    <dgm:cxn modelId="{22A53C19-EF9E-4FF5-8581-0A56FF584D9D}" type="presOf" srcId="{E58C8B1B-BFCD-4AF6-B9EC-56E74EB6C030}" destId="{3B942D67-CF9E-4CCB-9E5F-57F7468D0E50}" srcOrd="1" destOrd="0" presId="urn:microsoft.com/office/officeart/2005/8/layout/cycle2"/>
    <dgm:cxn modelId="{9076AB5B-8BD6-4449-94AD-3FEB38DEEF92}" type="presParOf" srcId="{E4198E7E-EE3F-4588-BDCB-0D6247D9C3B6}" destId="{5E151E37-0236-4EAA-AB70-0962D17D0A45}" srcOrd="0" destOrd="0" presId="urn:microsoft.com/office/officeart/2005/8/layout/cycle2"/>
    <dgm:cxn modelId="{F11C7E72-921A-4A6A-A852-0A1EFADC4AF7}" type="presParOf" srcId="{E4198E7E-EE3F-4588-BDCB-0D6247D9C3B6}" destId="{852F0528-EC52-4ECC-833E-6E5A2BA4AD7D}" srcOrd="1" destOrd="0" presId="urn:microsoft.com/office/officeart/2005/8/layout/cycle2"/>
    <dgm:cxn modelId="{3B968921-027A-4E87-BAFD-05A605A08DA4}" type="presParOf" srcId="{852F0528-EC52-4ECC-833E-6E5A2BA4AD7D}" destId="{3B942D67-CF9E-4CCB-9E5F-57F7468D0E50}" srcOrd="0" destOrd="0" presId="urn:microsoft.com/office/officeart/2005/8/layout/cycle2"/>
    <dgm:cxn modelId="{46543BB1-98D4-49A4-9D90-531F2A1404B4}" type="presParOf" srcId="{E4198E7E-EE3F-4588-BDCB-0D6247D9C3B6}" destId="{8028084A-2F60-4E91-A8A4-37E0F22F933E}" srcOrd="2" destOrd="0" presId="urn:microsoft.com/office/officeart/2005/8/layout/cycle2"/>
    <dgm:cxn modelId="{C9E73A20-A09B-46CA-B830-225381DE67BB}" type="presParOf" srcId="{E4198E7E-EE3F-4588-BDCB-0D6247D9C3B6}" destId="{DAB01016-AA14-4370-B908-3678BAAF91B7}" srcOrd="3" destOrd="0" presId="urn:microsoft.com/office/officeart/2005/8/layout/cycle2"/>
    <dgm:cxn modelId="{D5537787-2351-487F-B715-01B4BE84F0D5}" type="presParOf" srcId="{DAB01016-AA14-4370-B908-3678BAAF91B7}" destId="{4245866F-A015-4FD8-896C-EA1E0B2AEC50}" srcOrd="0" destOrd="0" presId="urn:microsoft.com/office/officeart/2005/8/layout/cycle2"/>
    <dgm:cxn modelId="{E6044475-4FD9-420E-96A3-77A9D07BBAE0}" type="presParOf" srcId="{E4198E7E-EE3F-4588-BDCB-0D6247D9C3B6}" destId="{27B27939-9584-497A-8E46-8471FC286E0F}" srcOrd="4" destOrd="0" presId="urn:microsoft.com/office/officeart/2005/8/layout/cycle2"/>
    <dgm:cxn modelId="{84B9F15A-1DBA-4CAA-8087-B3C80CF99657}" type="presParOf" srcId="{E4198E7E-EE3F-4588-BDCB-0D6247D9C3B6}" destId="{EBDFA7A1-6A77-4617-8431-F5553BF22BEC}" srcOrd="5" destOrd="0" presId="urn:microsoft.com/office/officeart/2005/8/layout/cycle2"/>
    <dgm:cxn modelId="{E12CC61C-9643-4FC4-85F1-A0D7E5DC094A}" type="presParOf" srcId="{EBDFA7A1-6A77-4617-8431-F5553BF22BEC}" destId="{A6CD5CD1-027A-41EB-A4BD-58FFE79FC4E1}" srcOrd="0" destOrd="0" presId="urn:microsoft.com/office/officeart/2005/8/layout/cycle2"/>
    <dgm:cxn modelId="{1868FDEE-F5C1-4CCD-83E4-E2CA01B44E0C}" type="presParOf" srcId="{E4198E7E-EE3F-4588-BDCB-0D6247D9C3B6}" destId="{41A2EE94-837D-4B01-83A9-0695870F0387}" srcOrd="6" destOrd="0" presId="urn:microsoft.com/office/officeart/2005/8/layout/cycle2"/>
    <dgm:cxn modelId="{20C32900-F562-40BB-AF38-FCC9AA1EE2EA}" type="presParOf" srcId="{E4198E7E-EE3F-4588-BDCB-0D6247D9C3B6}" destId="{BA40DB50-4243-48DE-89E6-9A48235E8B89}" srcOrd="7" destOrd="0" presId="urn:microsoft.com/office/officeart/2005/8/layout/cycle2"/>
    <dgm:cxn modelId="{2882A4DD-C12D-4B6F-8FB2-6AA094FD2A86}" type="presParOf" srcId="{BA40DB50-4243-48DE-89E6-9A48235E8B89}" destId="{F2DCE23E-BA63-45B3-8631-213E31418B18}" srcOrd="0" destOrd="0" presId="urn:microsoft.com/office/officeart/2005/8/layout/cycle2"/>
    <dgm:cxn modelId="{E6C6C6E0-6AB7-4526-9C66-73D4A1D95657}" type="presParOf" srcId="{E4198E7E-EE3F-4588-BDCB-0D6247D9C3B6}" destId="{CC08C670-7EA0-4889-BD39-E88676FC0792}" srcOrd="8" destOrd="0" presId="urn:microsoft.com/office/officeart/2005/8/layout/cycle2"/>
    <dgm:cxn modelId="{0D9D3953-226A-44B9-8FAF-43FE45510434}" type="presParOf" srcId="{E4198E7E-EE3F-4588-BDCB-0D6247D9C3B6}" destId="{2E1177D0-F765-4C79-86AC-EF290ED18088}" srcOrd="9" destOrd="0" presId="urn:microsoft.com/office/officeart/2005/8/layout/cycle2"/>
    <dgm:cxn modelId="{576FE16F-EE87-40A8-96CE-9311487AD673}" type="presParOf" srcId="{2E1177D0-F765-4C79-86AC-EF290ED18088}" destId="{277B16B0-0F18-4723-AAC8-B4FB342925EC}" srcOrd="0" destOrd="0" presId="urn:microsoft.com/office/officeart/2005/8/layout/cycle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A7F58-F7DD-487A-B741-287D4E8A6956}" type="doc">
      <dgm:prSet loTypeId="urn:microsoft.com/office/officeart/2008/layout/AlternatingHexagons" loCatId="list" qsTypeId="urn:microsoft.com/office/officeart/2005/8/quickstyle/3d2#1" qsCatId="3D" csTypeId="urn:microsoft.com/office/officeart/2005/8/colors/accent1_2#2" csCatId="accent1" phldr="1"/>
      <dgm:spPr/>
      <dgm:t>
        <a:bodyPr/>
        <a:lstStyle/>
        <a:p>
          <a:endParaRPr lang="zh-CN" altLang="en-US"/>
        </a:p>
      </dgm:t>
    </dgm:pt>
    <dgm:pt modelId="{B477C202-3414-41F1-8B8E-B21A8EF283DE}">
      <dgm:prSet phldrT="[文本]" custT="1"/>
      <dgm:spPr/>
      <dgm:t>
        <a:bodyPr/>
        <a:lstStyle/>
        <a:p>
          <a:r>
            <a:rPr lang="zh-CN" altLang="en-US" sz="2400" dirty="0" smtClean="0"/>
            <a:t>学校</a:t>
          </a:r>
          <a:endParaRPr lang="zh-CN" altLang="en-US" sz="2400" dirty="0"/>
        </a:p>
      </dgm:t>
    </dgm:pt>
    <dgm:pt modelId="{1E13DDD1-FB5B-421A-9441-DE54FEB9DB74}" type="parTrans" cxnId="{79330C2A-BBEA-49C8-925D-F58217AA35E3}">
      <dgm:prSet/>
      <dgm:spPr/>
      <dgm:t>
        <a:bodyPr/>
        <a:lstStyle/>
        <a:p>
          <a:endParaRPr lang="zh-CN" altLang="en-US"/>
        </a:p>
      </dgm:t>
    </dgm:pt>
    <dgm:pt modelId="{61CD7D83-6042-42EC-8E6F-D80F4CDF373C}" type="sibTrans" cxnId="{79330C2A-BBEA-49C8-925D-F58217AA35E3}">
      <dgm:prSet custT="1"/>
      <dgm:spPr/>
      <dgm:t>
        <a:bodyPr/>
        <a:lstStyle/>
        <a:p>
          <a:r>
            <a:rPr lang="zh-CN" altLang="en-US" sz="2400" dirty="0" smtClean="0"/>
            <a:t>教育局</a:t>
          </a:r>
          <a:endParaRPr lang="zh-CN" altLang="en-US" sz="2400" dirty="0"/>
        </a:p>
      </dgm:t>
    </dgm:pt>
    <dgm:pt modelId="{41020D87-A726-42EC-92C6-0A1C66186422}">
      <dgm:prSet phldrT="[文本]" custT="1"/>
      <dgm:spPr/>
      <dgm:t>
        <a:bodyPr/>
        <a:lstStyle/>
        <a:p>
          <a:r>
            <a:rPr lang="zh-CN" altLang="en-US" sz="2400" dirty="0" smtClean="0"/>
            <a:t>老师</a:t>
          </a:r>
          <a:endParaRPr lang="zh-CN" altLang="en-US" sz="2400" dirty="0"/>
        </a:p>
      </dgm:t>
    </dgm:pt>
    <dgm:pt modelId="{AD5F1CA8-274B-4DB9-95BB-601CF0693478}" type="parTrans" cxnId="{2D66D73D-E9A6-49C9-9B1E-95C72036C24C}">
      <dgm:prSet/>
      <dgm:spPr/>
      <dgm:t>
        <a:bodyPr/>
        <a:lstStyle/>
        <a:p>
          <a:endParaRPr lang="zh-CN" altLang="en-US"/>
        </a:p>
      </dgm:t>
    </dgm:pt>
    <dgm:pt modelId="{83A7B1DA-8C40-45B9-8D12-CCCDD8E67894}" type="sibTrans" cxnId="{2D66D73D-E9A6-49C9-9B1E-95C72036C24C}">
      <dgm:prSet custT="1"/>
      <dgm:spPr/>
      <dgm:t>
        <a:bodyPr/>
        <a:lstStyle/>
        <a:p>
          <a:r>
            <a:rPr lang="zh-CN" altLang="en-US" sz="2400" dirty="0" smtClean="0"/>
            <a:t>学生</a:t>
          </a:r>
          <a:endParaRPr lang="zh-CN" altLang="en-US" sz="2400" dirty="0"/>
        </a:p>
      </dgm:t>
    </dgm:pt>
    <dgm:pt modelId="{B1FC913D-E136-4E41-B1AB-2A10A7D8781C}">
      <dgm:prSet phldrT="[文本]" custT="1"/>
      <dgm:spPr/>
      <dgm:t>
        <a:bodyPr/>
        <a:lstStyle/>
        <a:p>
          <a:r>
            <a:rPr lang="zh-CN" altLang="en-US" sz="2400" dirty="0" smtClean="0"/>
            <a:t>家长</a:t>
          </a:r>
          <a:endParaRPr lang="zh-CN" altLang="en-US" sz="2400" dirty="0"/>
        </a:p>
      </dgm:t>
    </dgm:pt>
    <dgm:pt modelId="{E9114482-196F-4E69-B5B4-DD10C3E78D9F}" type="sibTrans" cxnId="{E8155371-C76B-42B8-914E-8070CC35029B}">
      <dgm:prSet/>
      <dgm:spPr/>
      <dgm:t>
        <a:bodyPr/>
        <a:lstStyle/>
        <a:p>
          <a:r>
            <a:rPr lang="zh-CN" altLang="en-US" dirty="0" smtClean="0"/>
            <a:t>教研室</a:t>
          </a:r>
          <a:endParaRPr lang="zh-CN" altLang="en-US" dirty="0"/>
        </a:p>
      </dgm:t>
    </dgm:pt>
    <dgm:pt modelId="{C0829C51-6CC2-4B24-80A2-652482C4545C}" type="parTrans" cxnId="{E8155371-C76B-42B8-914E-8070CC35029B}">
      <dgm:prSet/>
      <dgm:spPr/>
      <dgm:t>
        <a:bodyPr/>
        <a:lstStyle/>
        <a:p>
          <a:endParaRPr lang="zh-CN" altLang="en-US"/>
        </a:p>
      </dgm:t>
    </dgm:pt>
    <dgm:pt modelId="{FA10E72D-96BD-4337-B757-A369FBF223EA}" type="pres">
      <dgm:prSet presAssocID="{BF5A7F58-F7DD-487A-B741-287D4E8A6956}" presName="Name0" presStyleCnt="0">
        <dgm:presLayoutVars>
          <dgm:chMax/>
          <dgm:chPref/>
          <dgm:dir/>
          <dgm:animLvl val="lvl"/>
        </dgm:presLayoutVars>
      </dgm:prSet>
      <dgm:spPr/>
      <dgm:t>
        <a:bodyPr/>
        <a:lstStyle/>
        <a:p>
          <a:endParaRPr lang="zh-CN" altLang="en-US"/>
        </a:p>
      </dgm:t>
    </dgm:pt>
    <dgm:pt modelId="{F68D82D5-F410-4C6D-87AD-CE904278A486}" type="pres">
      <dgm:prSet presAssocID="{B477C202-3414-41F1-8B8E-B21A8EF283DE}" presName="composite" presStyleCnt="0"/>
      <dgm:spPr/>
      <dgm:t>
        <a:bodyPr/>
        <a:lstStyle/>
        <a:p>
          <a:endParaRPr lang="zh-CN" altLang="en-US"/>
        </a:p>
      </dgm:t>
    </dgm:pt>
    <dgm:pt modelId="{21BDF72F-8D4C-485D-933B-010BF93259F8}" type="pres">
      <dgm:prSet presAssocID="{B477C202-3414-41F1-8B8E-B21A8EF283DE}" presName="Parent1" presStyleLbl="node1" presStyleIdx="0" presStyleCnt="6">
        <dgm:presLayoutVars>
          <dgm:chMax val="1"/>
          <dgm:chPref val="1"/>
          <dgm:bulletEnabled val="1"/>
        </dgm:presLayoutVars>
      </dgm:prSet>
      <dgm:spPr/>
      <dgm:t>
        <a:bodyPr/>
        <a:lstStyle/>
        <a:p>
          <a:endParaRPr lang="zh-CN" altLang="en-US"/>
        </a:p>
      </dgm:t>
    </dgm:pt>
    <dgm:pt modelId="{D8691DE6-7506-4F6A-A23E-1C8B4EFC931D}" type="pres">
      <dgm:prSet presAssocID="{B477C202-3414-41F1-8B8E-B21A8EF283DE}" presName="Childtext1" presStyleLbl="revTx" presStyleIdx="0" presStyleCnt="3" custLinFactY="-79079" custLinFactNeighborX="-32848" custLinFactNeighborY="-100000">
        <dgm:presLayoutVars>
          <dgm:chMax val="0"/>
          <dgm:chPref val="0"/>
          <dgm:bulletEnabled val="1"/>
        </dgm:presLayoutVars>
      </dgm:prSet>
      <dgm:spPr/>
      <dgm:t>
        <a:bodyPr/>
        <a:lstStyle/>
        <a:p>
          <a:endParaRPr lang="zh-CN" altLang="en-US"/>
        </a:p>
      </dgm:t>
    </dgm:pt>
    <dgm:pt modelId="{14C6B332-8C5C-4D8A-B047-E441FE71FEB7}" type="pres">
      <dgm:prSet presAssocID="{B477C202-3414-41F1-8B8E-B21A8EF283DE}" presName="BalanceSpacing" presStyleCnt="0"/>
      <dgm:spPr/>
      <dgm:t>
        <a:bodyPr/>
        <a:lstStyle/>
        <a:p>
          <a:endParaRPr lang="zh-CN" altLang="en-US"/>
        </a:p>
      </dgm:t>
    </dgm:pt>
    <dgm:pt modelId="{80F510C0-7089-4507-A744-94AD651A60DD}" type="pres">
      <dgm:prSet presAssocID="{B477C202-3414-41F1-8B8E-B21A8EF283DE}" presName="BalanceSpacing1" presStyleCnt="0"/>
      <dgm:spPr/>
      <dgm:t>
        <a:bodyPr/>
        <a:lstStyle/>
        <a:p>
          <a:endParaRPr lang="zh-CN" altLang="en-US"/>
        </a:p>
      </dgm:t>
    </dgm:pt>
    <dgm:pt modelId="{33B2CF5C-1B39-40A3-8275-4C4DACE5634E}" type="pres">
      <dgm:prSet presAssocID="{61CD7D83-6042-42EC-8E6F-D80F4CDF373C}" presName="Accent1Text" presStyleLbl="node1" presStyleIdx="1" presStyleCnt="6"/>
      <dgm:spPr/>
      <dgm:t>
        <a:bodyPr/>
        <a:lstStyle/>
        <a:p>
          <a:endParaRPr lang="zh-CN" altLang="en-US"/>
        </a:p>
      </dgm:t>
    </dgm:pt>
    <dgm:pt modelId="{9279883A-CB27-4562-BC96-1940013A6D9B}" type="pres">
      <dgm:prSet presAssocID="{61CD7D83-6042-42EC-8E6F-D80F4CDF373C}" presName="spaceBetweenRectangles" presStyleCnt="0"/>
      <dgm:spPr/>
      <dgm:t>
        <a:bodyPr/>
        <a:lstStyle/>
        <a:p>
          <a:endParaRPr lang="zh-CN" altLang="en-US"/>
        </a:p>
      </dgm:t>
    </dgm:pt>
    <dgm:pt modelId="{E6E2D072-88B7-4CC8-BA54-32E74F80F559}" type="pres">
      <dgm:prSet presAssocID="{41020D87-A726-42EC-92C6-0A1C66186422}" presName="composite" presStyleCnt="0"/>
      <dgm:spPr/>
      <dgm:t>
        <a:bodyPr/>
        <a:lstStyle/>
        <a:p>
          <a:endParaRPr lang="zh-CN" altLang="en-US"/>
        </a:p>
      </dgm:t>
    </dgm:pt>
    <dgm:pt modelId="{3AF52BDB-9FDC-4D51-8680-0CABBF25AA62}" type="pres">
      <dgm:prSet presAssocID="{41020D87-A726-42EC-92C6-0A1C66186422}" presName="Parent1" presStyleLbl="node1" presStyleIdx="2" presStyleCnt="6" custLinFactNeighborX="-53760" custLinFactNeighborY="83429">
        <dgm:presLayoutVars>
          <dgm:chMax val="1"/>
          <dgm:chPref val="1"/>
          <dgm:bulletEnabled val="1"/>
        </dgm:presLayoutVars>
      </dgm:prSet>
      <dgm:spPr/>
      <dgm:t>
        <a:bodyPr/>
        <a:lstStyle/>
        <a:p>
          <a:endParaRPr lang="zh-CN" altLang="en-US"/>
        </a:p>
      </dgm:t>
    </dgm:pt>
    <dgm:pt modelId="{D64C3C68-B510-4CFB-A2E0-1D9B755DFD15}" type="pres">
      <dgm:prSet presAssocID="{41020D87-A726-42EC-92C6-0A1C66186422}" presName="Childtext1" presStyleLbl="revTx" presStyleIdx="1" presStyleCnt="3">
        <dgm:presLayoutVars>
          <dgm:chMax val="0"/>
          <dgm:chPref val="0"/>
          <dgm:bulletEnabled val="1"/>
        </dgm:presLayoutVars>
      </dgm:prSet>
      <dgm:spPr/>
      <dgm:t>
        <a:bodyPr/>
        <a:lstStyle/>
        <a:p>
          <a:endParaRPr lang="zh-CN" altLang="en-US"/>
        </a:p>
      </dgm:t>
    </dgm:pt>
    <dgm:pt modelId="{9E0A7DAE-2B86-4E6E-B047-B342635D6075}" type="pres">
      <dgm:prSet presAssocID="{41020D87-A726-42EC-92C6-0A1C66186422}" presName="BalanceSpacing" presStyleCnt="0"/>
      <dgm:spPr/>
      <dgm:t>
        <a:bodyPr/>
        <a:lstStyle/>
        <a:p>
          <a:endParaRPr lang="zh-CN" altLang="en-US"/>
        </a:p>
      </dgm:t>
    </dgm:pt>
    <dgm:pt modelId="{8CADC016-C2DE-47A2-81F5-41C18FB074F8}" type="pres">
      <dgm:prSet presAssocID="{41020D87-A726-42EC-92C6-0A1C66186422}" presName="BalanceSpacing1" presStyleCnt="0"/>
      <dgm:spPr/>
      <dgm:t>
        <a:bodyPr/>
        <a:lstStyle/>
        <a:p>
          <a:endParaRPr lang="zh-CN" altLang="en-US"/>
        </a:p>
      </dgm:t>
    </dgm:pt>
    <dgm:pt modelId="{11A2173B-C9E6-43DA-9410-EEFA626128B4}" type="pres">
      <dgm:prSet presAssocID="{83A7B1DA-8C40-45B9-8D12-CCCDD8E67894}" presName="Accent1Text" presStyleLbl="node1" presStyleIdx="3" presStyleCnt="6"/>
      <dgm:spPr/>
      <dgm:t>
        <a:bodyPr/>
        <a:lstStyle/>
        <a:p>
          <a:endParaRPr lang="zh-CN" altLang="en-US"/>
        </a:p>
      </dgm:t>
    </dgm:pt>
    <dgm:pt modelId="{9FFEDC2D-12C7-436D-BC8D-1BCEF43A3EC4}" type="pres">
      <dgm:prSet presAssocID="{83A7B1DA-8C40-45B9-8D12-CCCDD8E67894}" presName="spaceBetweenRectangles" presStyleCnt="0"/>
      <dgm:spPr/>
      <dgm:t>
        <a:bodyPr/>
        <a:lstStyle/>
        <a:p>
          <a:endParaRPr lang="zh-CN" altLang="en-US"/>
        </a:p>
      </dgm:t>
    </dgm:pt>
    <dgm:pt modelId="{EDF053B9-366C-4A29-942E-12C585366558}" type="pres">
      <dgm:prSet presAssocID="{B1FC913D-E136-4E41-B1AB-2A10A7D8781C}" presName="composite" presStyleCnt="0"/>
      <dgm:spPr/>
      <dgm:t>
        <a:bodyPr/>
        <a:lstStyle/>
        <a:p>
          <a:endParaRPr lang="zh-CN" altLang="en-US"/>
        </a:p>
      </dgm:t>
    </dgm:pt>
    <dgm:pt modelId="{541D39C6-513B-4DE0-9BDD-4115777E896A}" type="pres">
      <dgm:prSet presAssocID="{B1FC913D-E136-4E41-B1AB-2A10A7D8781C}" presName="Parent1" presStyleLbl="node1" presStyleIdx="4" presStyleCnt="6">
        <dgm:presLayoutVars>
          <dgm:chMax val="1"/>
          <dgm:chPref val="1"/>
          <dgm:bulletEnabled val="1"/>
        </dgm:presLayoutVars>
      </dgm:prSet>
      <dgm:spPr/>
      <dgm:t>
        <a:bodyPr/>
        <a:lstStyle/>
        <a:p>
          <a:endParaRPr lang="zh-CN" altLang="en-US"/>
        </a:p>
      </dgm:t>
    </dgm:pt>
    <dgm:pt modelId="{596D83BE-CB05-45D8-A78F-0FE808C22FCE}" type="pres">
      <dgm:prSet presAssocID="{B1FC913D-E136-4E41-B1AB-2A10A7D8781C}" presName="Childtext1" presStyleLbl="revTx" presStyleIdx="2" presStyleCnt="3">
        <dgm:presLayoutVars>
          <dgm:chMax val="0"/>
          <dgm:chPref val="0"/>
          <dgm:bulletEnabled val="1"/>
        </dgm:presLayoutVars>
      </dgm:prSet>
      <dgm:spPr/>
      <dgm:t>
        <a:bodyPr/>
        <a:lstStyle/>
        <a:p>
          <a:endParaRPr lang="zh-CN" altLang="en-US"/>
        </a:p>
      </dgm:t>
    </dgm:pt>
    <dgm:pt modelId="{5ABA44AC-C00C-4DD7-A926-91B85E4EC3F8}" type="pres">
      <dgm:prSet presAssocID="{B1FC913D-E136-4E41-B1AB-2A10A7D8781C}" presName="BalanceSpacing" presStyleCnt="0"/>
      <dgm:spPr/>
      <dgm:t>
        <a:bodyPr/>
        <a:lstStyle/>
        <a:p>
          <a:endParaRPr lang="zh-CN" altLang="en-US"/>
        </a:p>
      </dgm:t>
    </dgm:pt>
    <dgm:pt modelId="{7801C573-7201-4C20-894E-212317A3C198}" type="pres">
      <dgm:prSet presAssocID="{B1FC913D-E136-4E41-B1AB-2A10A7D8781C}" presName="BalanceSpacing1" presStyleCnt="0"/>
      <dgm:spPr/>
      <dgm:t>
        <a:bodyPr/>
        <a:lstStyle/>
        <a:p>
          <a:endParaRPr lang="zh-CN" altLang="en-US"/>
        </a:p>
      </dgm:t>
    </dgm:pt>
    <dgm:pt modelId="{6261FF3D-6AD1-48C5-99B2-5E1BD06D0EB4}" type="pres">
      <dgm:prSet presAssocID="{E9114482-196F-4E69-B5B4-DD10C3E78D9F}" presName="Accent1Text" presStyleLbl="node1" presStyleIdx="5" presStyleCnt="6" custLinFactNeighborX="-56666" custLinFactNeighborY="-83429"/>
      <dgm:spPr/>
      <dgm:t>
        <a:bodyPr/>
        <a:lstStyle/>
        <a:p>
          <a:endParaRPr lang="zh-CN" altLang="en-US"/>
        </a:p>
      </dgm:t>
    </dgm:pt>
  </dgm:ptLst>
  <dgm:cxnLst>
    <dgm:cxn modelId="{2FA0A260-DB39-4046-A41F-F99FEEDAE03C}" type="presOf" srcId="{B477C202-3414-41F1-8B8E-B21A8EF283DE}" destId="{21BDF72F-8D4C-485D-933B-010BF93259F8}" srcOrd="0" destOrd="0" presId="urn:microsoft.com/office/officeart/2008/layout/AlternatingHexagons"/>
    <dgm:cxn modelId="{45B6FE70-39F4-4D62-B93B-3A98607473A5}" type="presOf" srcId="{BF5A7F58-F7DD-487A-B741-287D4E8A6956}" destId="{FA10E72D-96BD-4337-B757-A369FBF223EA}" srcOrd="0" destOrd="0" presId="urn:microsoft.com/office/officeart/2008/layout/AlternatingHexagons"/>
    <dgm:cxn modelId="{5C3524E3-136A-4EC9-89C1-3CD82E591F58}" type="presOf" srcId="{61CD7D83-6042-42EC-8E6F-D80F4CDF373C}" destId="{33B2CF5C-1B39-40A3-8275-4C4DACE5634E}" srcOrd="0" destOrd="0" presId="urn:microsoft.com/office/officeart/2008/layout/AlternatingHexagons"/>
    <dgm:cxn modelId="{E8155371-C76B-42B8-914E-8070CC35029B}" srcId="{BF5A7F58-F7DD-487A-B741-287D4E8A6956}" destId="{B1FC913D-E136-4E41-B1AB-2A10A7D8781C}" srcOrd="2" destOrd="0" parTransId="{C0829C51-6CC2-4B24-80A2-652482C4545C}" sibTransId="{E9114482-196F-4E69-B5B4-DD10C3E78D9F}"/>
    <dgm:cxn modelId="{79330C2A-BBEA-49C8-925D-F58217AA35E3}" srcId="{BF5A7F58-F7DD-487A-B741-287D4E8A6956}" destId="{B477C202-3414-41F1-8B8E-B21A8EF283DE}" srcOrd="0" destOrd="0" parTransId="{1E13DDD1-FB5B-421A-9441-DE54FEB9DB74}" sibTransId="{61CD7D83-6042-42EC-8E6F-D80F4CDF373C}"/>
    <dgm:cxn modelId="{2D66D73D-E9A6-49C9-9B1E-95C72036C24C}" srcId="{BF5A7F58-F7DD-487A-B741-287D4E8A6956}" destId="{41020D87-A726-42EC-92C6-0A1C66186422}" srcOrd="1" destOrd="0" parTransId="{AD5F1CA8-274B-4DB9-95BB-601CF0693478}" sibTransId="{83A7B1DA-8C40-45B9-8D12-CCCDD8E67894}"/>
    <dgm:cxn modelId="{D0E16C8F-6113-48EC-846C-974F1D6665A6}" type="presOf" srcId="{41020D87-A726-42EC-92C6-0A1C66186422}" destId="{3AF52BDB-9FDC-4D51-8680-0CABBF25AA62}" srcOrd="0" destOrd="0" presId="urn:microsoft.com/office/officeart/2008/layout/AlternatingHexagons"/>
    <dgm:cxn modelId="{31F69637-ED29-49A5-9E58-947AED498503}" type="presOf" srcId="{E9114482-196F-4E69-B5B4-DD10C3E78D9F}" destId="{6261FF3D-6AD1-48C5-99B2-5E1BD06D0EB4}" srcOrd="0" destOrd="0" presId="urn:microsoft.com/office/officeart/2008/layout/AlternatingHexagons"/>
    <dgm:cxn modelId="{C0921945-E458-4F8D-8A4A-831CADF8A405}" type="presOf" srcId="{83A7B1DA-8C40-45B9-8D12-CCCDD8E67894}" destId="{11A2173B-C9E6-43DA-9410-EEFA626128B4}" srcOrd="0" destOrd="0" presId="urn:microsoft.com/office/officeart/2008/layout/AlternatingHexagons"/>
    <dgm:cxn modelId="{E03FFA26-E334-4275-A20E-6BEC21710CCB}" type="presOf" srcId="{B1FC913D-E136-4E41-B1AB-2A10A7D8781C}" destId="{541D39C6-513B-4DE0-9BDD-4115777E896A}" srcOrd="0" destOrd="0" presId="urn:microsoft.com/office/officeart/2008/layout/AlternatingHexagons"/>
    <dgm:cxn modelId="{CF8895A1-A71D-4AF7-8801-EFC4219405E7}" type="presParOf" srcId="{FA10E72D-96BD-4337-B757-A369FBF223EA}" destId="{F68D82D5-F410-4C6D-87AD-CE904278A486}" srcOrd="0" destOrd="0" presId="urn:microsoft.com/office/officeart/2008/layout/AlternatingHexagons"/>
    <dgm:cxn modelId="{E7F73DF0-2F28-41E0-8D0A-AD365C33A534}" type="presParOf" srcId="{F68D82D5-F410-4C6D-87AD-CE904278A486}" destId="{21BDF72F-8D4C-485D-933B-010BF93259F8}" srcOrd="0" destOrd="0" presId="urn:microsoft.com/office/officeart/2008/layout/AlternatingHexagons"/>
    <dgm:cxn modelId="{9CE5A7B6-899E-4725-A5E6-421A8D713F01}" type="presParOf" srcId="{F68D82D5-F410-4C6D-87AD-CE904278A486}" destId="{D8691DE6-7506-4F6A-A23E-1C8B4EFC931D}" srcOrd="1" destOrd="0" presId="urn:microsoft.com/office/officeart/2008/layout/AlternatingHexagons"/>
    <dgm:cxn modelId="{D7716021-6E3B-49D1-A059-971C5BEE9EFB}" type="presParOf" srcId="{F68D82D5-F410-4C6D-87AD-CE904278A486}" destId="{14C6B332-8C5C-4D8A-B047-E441FE71FEB7}" srcOrd="2" destOrd="0" presId="urn:microsoft.com/office/officeart/2008/layout/AlternatingHexagons"/>
    <dgm:cxn modelId="{079B1E41-8A01-42A8-B1E2-57BAF6E55AAB}" type="presParOf" srcId="{F68D82D5-F410-4C6D-87AD-CE904278A486}" destId="{80F510C0-7089-4507-A744-94AD651A60DD}" srcOrd="3" destOrd="0" presId="urn:microsoft.com/office/officeart/2008/layout/AlternatingHexagons"/>
    <dgm:cxn modelId="{1D2B9AD6-C9B7-49E2-84FD-A71190391EBB}" type="presParOf" srcId="{F68D82D5-F410-4C6D-87AD-CE904278A486}" destId="{33B2CF5C-1B39-40A3-8275-4C4DACE5634E}" srcOrd="4" destOrd="0" presId="urn:microsoft.com/office/officeart/2008/layout/AlternatingHexagons"/>
    <dgm:cxn modelId="{D6800628-5B14-417F-8C6A-FFF2FB73E4D9}" type="presParOf" srcId="{FA10E72D-96BD-4337-B757-A369FBF223EA}" destId="{9279883A-CB27-4562-BC96-1940013A6D9B}" srcOrd="1" destOrd="0" presId="urn:microsoft.com/office/officeart/2008/layout/AlternatingHexagons"/>
    <dgm:cxn modelId="{F5EC6CFA-01E3-4CA4-874B-CF29DDAB3A7C}" type="presParOf" srcId="{FA10E72D-96BD-4337-B757-A369FBF223EA}" destId="{E6E2D072-88B7-4CC8-BA54-32E74F80F559}" srcOrd="2" destOrd="0" presId="urn:microsoft.com/office/officeart/2008/layout/AlternatingHexagons"/>
    <dgm:cxn modelId="{D855EFC0-00A5-46AB-949E-A33A7C4A66DE}" type="presParOf" srcId="{E6E2D072-88B7-4CC8-BA54-32E74F80F559}" destId="{3AF52BDB-9FDC-4D51-8680-0CABBF25AA62}" srcOrd="0" destOrd="0" presId="urn:microsoft.com/office/officeart/2008/layout/AlternatingHexagons"/>
    <dgm:cxn modelId="{80DEE184-B9A2-42D5-AAAB-621BA38BF91D}" type="presParOf" srcId="{E6E2D072-88B7-4CC8-BA54-32E74F80F559}" destId="{D64C3C68-B510-4CFB-A2E0-1D9B755DFD15}" srcOrd="1" destOrd="0" presId="urn:microsoft.com/office/officeart/2008/layout/AlternatingHexagons"/>
    <dgm:cxn modelId="{4365D446-1036-4C7B-9BEB-F29F572212AC}" type="presParOf" srcId="{E6E2D072-88B7-4CC8-BA54-32E74F80F559}" destId="{9E0A7DAE-2B86-4E6E-B047-B342635D6075}" srcOrd="2" destOrd="0" presId="urn:microsoft.com/office/officeart/2008/layout/AlternatingHexagons"/>
    <dgm:cxn modelId="{8CA6E2EA-7067-4712-817F-7CB615622A20}" type="presParOf" srcId="{E6E2D072-88B7-4CC8-BA54-32E74F80F559}" destId="{8CADC016-C2DE-47A2-81F5-41C18FB074F8}" srcOrd="3" destOrd="0" presId="urn:microsoft.com/office/officeart/2008/layout/AlternatingHexagons"/>
    <dgm:cxn modelId="{AAC9741F-DDCE-45CD-8F9C-100B2FF97FA7}" type="presParOf" srcId="{E6E2D072-88B7-4CC8-BA54-32E74F80F559}" destId="{11A2173B-C9E6-43DA-9410-EEFA626128B4}" srcOrd="4" destOrd="0" presId="urn:microsoft.com/office/officeart/2008/layout/AlternatingHexagons"/>
    <dgm:cxn modelId="{4AA54BA9-0298-4CB0-8703-4D5BAB21D2CE}" type="presParOf" srcId="{FA10E72D-96BD-4337-B757-A369FBF223EA}" destId="{9FFEDC2D-12C7-436D-BC8D-1BCEF43A3EC4}" srcOrd="3" destOrd="0" presId="urn:microsoft.com/office/officeart/2008/layout/AlternatingHexagons"/>
    <dgm:cxn modelId="{00CBBBD0-2B14-4767-96EA-D2B80987F615}" type="presParOf" srcId="{FA10E72D-96BD-4337-B757-A369FBF223EA}" destId="{EDF053B9-366C-4A29-942E-12C585366558}" srcOrd="4" destOrd="0" presId="urn:microsoft.com/office/officeart/2008/layout/AlternatingHexagons"/>
    <dgm:cxn modelId="{95F4E02B-5B7D-49AF-82C0-EED02E8E2BB7}" type="presParOf" srcId="{EDF053B9-366C-4A29-942E-12C585366558}" destId="{541D39C6-513B-4DE0-9BDD-4115777E896A}" srcOrd="0" destOrd="0" presId="urn:microsoft.com/office/officeart/2008/layout/AlternatingHexagons"/>
    <dgm:cxn modelId="{8F8F99C1-E983-4918-965F-45F6B3FBED0A}" type="presParOf" srcId="{EDF053B9-366C-4A29-942E-12C585366558}" destId="{596D83BE-CB05-45D8-A78F-0FE808C22FCE}" srcOrd="1" destOrd="0" presId="urn:microsoft.com/office/officeart/2008/layout/AlternatingHexagons"/>
    <dgm:cxn modelId="{B5F8786A-9E74-48E0-8138-BECE8E3DCB4C}" type="presParOf" srcId="{EDF053B9-366C-4A29-942E-12C585366558}" destId="{5ABA44AC-C00C-4DD7-A926-91B85E4EC3F8}" srcOrd="2" destOrd="0" presId="urn:microsoft.com/office/officeart/2008/layout/AlternatingHexagons"/>
    <dgm:cxn modelId="{ED9FE103-D422-4C06-9983-5AD4692C9122}" type="presParOf" srcId="{EDF053B9-366C-4A29-942E-12C585366558}" destId="{7801C573-7201-4C20-894E-212317A3C198}" srcOrd="3" destOrd="0" presId="urn:microsoft.com/office/officeart/2008/layout/AlternatingHexagons"/>
    <dgm:cxn modelId="{865591FE-FF83-4F73-A517-35C31921F3CF}" type="presParOf" srcId="{EDF053B9-366C-4A29-942E-12C585366558}" destId="{6261FF3D-6AD1-48C5-99B2-5E1BD06D0EB4}" srcOrd="4" destOrd="0" presId="urn:microsoft.com/office/officeart/2008/layout/AlternatingHexagon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4E375C-0C09-4BB8-8901-ED0E148F5C62}" type="doc">
      <dgm:prSet loTypeId="urn:microsoft.com/office/officeart/2005/8/layout/matrix1#1" loCatId="matrix" qsTypeId="urn:microsoft.com/office/officeart/2005/8/quickstyle/simple1#2" qsCatId="simple" csTypeId="urn:microsoft.com/office/officeart/2005/8/colors/accent1_2#3" csCatId="accent1" phldr="1"/>
      <dgm:spPr/>
      <dgm:t>
        <a:bodyPr/>
        <a:lstStyle/>
        <a:p>
          <a:endParaRPr lang="zh-CN" altLang="en-US"/>
        </a:p>
      </dgm:t>
    </dgm:pt>
    <dgm:pt modelId="{1F13A872-C2BA-48FA-A004-1C71021A9E79}">
      <dgm:prSet phldrT="[文本]"/>
      <dgm:spPr>
        <a:solidFill>
          <a:srgbClr val="92D050"/>
        </a:solidFill>
      </dgm:spPr>
      <dgm:t>
        <a:bodyPr/>
        <a:lstStyle/>
        <a:p>
          <a:r>
            <a:rPr lang="zh-CN" altLang="en-US" dirty="0" smtClean="0"/>
            <a:t>权限</a:t>
          </a:r>
          <a:endParaRPr lang="zh-CN" altLang="en-US" dirty="0"/>
        </a:p>
      </dgm:t>
    </dgm:pt>
    <dgm:pt modelId="{71E52052-5120-4360-9550-D1B53746D34B}" type="parTrans" cxnId="{B0D32704-02EC-40A1-9CA6-6321F14C644D}">
      <dgm:prSet/>
      <dgm:spPr/>
      <dgm:t>
        <a:bodyPr/>
        <a:lstStyle/>
        <a:p>
          <a:endParaRPr lang="zh-CN" altLang="en-US"/>
        </a:p>
      </dgm:t>
    </dgm:pt>
    <dgm:pt modelId="{CA09DDCD-5342-49CA-9BCF-E2010B685434}" type="sibTrans" cxnId="{B0D32704-02EC-40A1-9CA6-6321F14C644D}">
      <dgm:prSet/>
      <dgm:spPr/>
      <dgm:t>
        <a:bodyPr/>
        <a:lstStyle/>
        <a:p>
          <a:endParaRPr lang="zh-CN" altLang="en-US"/>
        </a:p>
      </dgm:t>
    </dgm:pt>
    <dgm:pt modelId="{68CBDE23-511A-409A-9BBC-54D82A5AEC7F}">
      <dgm:prSet phldrT="[文本]"/>
      <dgm:spPr>
        <a:noFill/>
      </dgm:spPr>
      <dgm:t>
        <a:bodyPr/>
        <a:lstStyle/>
        <a:p>
          <a:endParaRPr lang="zh-CN" altLang="en-US" dirty="0"/>
        </a:p>
      </dgm:t>
    </dgm:pt>
    <dgm:pt modelId="{00715849-EF2E-4FC5-A105-493E7320EBE6}" type="parTrans" cxnId="{47EBB19B-CFB6-4282-94CE-88BEA425629C}">
      <dgm:prSet/>
      <dgm:spPr/>
      <dgm:t>
        <a:bodyPr/>
        <a:lstStyle/>
        <a:p>
          <a:endParaRPr lang="zh-CN" altLang="en-US"/>
        </a:p>
      </dgm:t>
    </dgm:pt>
    <dgm:pt modelId="{E57C8761-FD59-4A87-9060-859A58962041}" type="sibTrans" cxnId="{47EBB19B-CFB6-4282-94CE-88BEA425629C}">
      <dgm:prSet/>
      <dgm:spPr/>
      <dgm:t>
        <a:bodyPr/>
        <a:lstStyle/>
        <a:p>
          <a:endParaRPr lang="zh-CN" altLang="en-US"/>
        </a:p>
      </dgm:t>
    </dgm:pt>
    <dgm:pt modelId="{558435CE-407B-4EE7-AA0C-63E7D7ADC57E}">
      <dgm:prSet phldrT="[文本]"/>
      <dgm:spPr>
        <a:noFill/>
      </dgm:spPr>
      <dgm:t>
        <a:bodyPr/>
        <a:lstStyle/>
        <a:p>
          <a:endParaRPr lang="zh-CN" altLang="en-US" dirty="0"/>
        </a:p>
      </dgm:t>
    </dgm:pt>
    <dgm:pt modelId="{4F7152B6-6F6B-4D07-BC72-FC42D0E57842}" type="parTrans" cxnId="{DC5DE0BE-16C5-49A1-97B2-99BB0F80494D}">
      <dgm:prSet/>
      <dgm:spPr/>
      <dgm:t>
        <a:bodyPr/>
        <a:lstStyle/>
        <a:p>
          <a:endParaRPr lang="zh-CN" altLang="en-US"/>
        </a:p>
      </dgm:t>
    </dgm:pt>
    <dgm:pt modelId="{167D3550-4F00-4DFC-A661-CABCDDA51C2D}" type="sibTrans" cxnId="{DC5DE0BE-16C5-49A1-97B2-99BB0F80494D}">
      <dgm:prSet/>
      <dgm:spPr/>
      <dgm:t>
        <a:bodyPr/>
        <a:lstStyle/>
        <a:p>
          <a:endParaRPr lang="zh-CN" altLang="en-US"/>
        </a:p>
      </dgm:t>
    </dgm:pt>
    <dgm:pt modelId="{667233AD-EAF4-4CAA-B6A2-452BC385F335}">
      <dgm:prSet phldrT="[文本]"/>
      <dgm:spPr>
        <a:noFill/>
      </dgm:spPr>
      <dgm:t>
        <a:bodyPr/>
        <a:lstStyle/>
        <a:p>
          <a:endParaRPr lang="zh-CN" altLang="en-US" dirty="0"/>
        </a:p>
      </dgm:t>
    </dgm:pt>
    <dgm:pt modelId="{3D7B3CE4-2637-488D-9948-7E1F16D42135}" type="parTrans" cxnId="{6BBBBA18-A0D3-4A9E-8646-9687A1DE5989}">
      <dgm:prSet/>
      <dgm:spPr/>
      <dgm:t>
        <a:bodyPr/>
        <a:lstStyle/>
        <a:p>
          <a:endParaRPr lang="zh-CN" altLang="en-US"/>
        </a:p>
      </dgm:t>
    </dgm:pt>
    <dgm:pt modelId="{947C57DC-F538-4FA0-9C0B-F6F48084D44E}" type="sibTrans" cxnId="{6BBBBA18-A0D3-4A9E-8646-9687A1DE5989}">
      <dgm:prSet/>
      <dgm:spPr/>
      <dgm:t>
        <a:bodyPr/>
        <a:lstStyle/>
        <a:p>
          <a:endParaRPr lang="zh-CN" altLang="en-US"/>
        </a:p>
      </dgm:t>
    </dgm:pt>
    <dgm:pt modelId="{33E50CCA-AD8E-4E17-8EA6-2F4040505563}">
      <dgm:prSet phldrT="[文本]"/>
      <dgm:spPr>
        <a:noFill/>
      </dgm:spPr>
      <dgm:t>
        <a:bodyPr/>
        <a:lstStyle/>
        <a:p>
          <a:endParaRPr lang="zh-CN" altLang="en-US" dirty="0"/>
        </a:p>
      </dgm:t>
    </dgm:pt>
    <dgm:pt modelId="{C2B166E9-53D5-4684-8F6B-ED015807B619}" type="parTrans" cxnId="{B80DF384-0558-4799-834E-D23CFF9F8ADB}">
      <dgm:prSet/>
      <dgm:spPr/>
      <dgm:t>
        <a:bodyPr/>
        <a:lstStyle/>
        <a:p>
          <a:endParaRPr lang="zh-CN" altLang="en-US"/>
        </a:p>
      </dgm:t>
    </dgm:pt>
    <dgm:pt modelId="{45CE1A09-8880-4C79-A81E-0C01A7B1818E}" type="sibTrans" cxnId="{B80DF384-0558-4799-834E-D23CFF9F8ADB}">
      <dgm:prSet/>
      <dgm:spPr/>
      <dgm:t>
        <a:bodyPr/>
        <a:lstStyle/>
        <a:p>
          <a:endParaRPr lang="zh-CN" altLang="en-US"/>
        </a:p>
      </dgm:t>
    </dgm:pt>
    <dgm:pt modelId="{89B4BB00-D3E4-475A-B30E-745E5F392B01}" type="pres">
      <dgm:prSet presAssocID="{A34E375C-0C09-4BB8-8901-ED0E148F5C62}" presName="diagram" presStyleCnt="0">
        <dgm:presLayoutVars>
          <dgm:chMax val="1"/>
          <dgm:dir/>
          <dgm:animLvl val="ctr"/>
          <dgm:resizeHandles val="exact"/>
        </dgm:presLayoutVars>
      </dgm:prSet>
      <dgm:spPr/>
      <dgm:t>
        <a:bodyPr/>
        <a:lstStyle/>
        <a:p>
          <a:endParaRPr lang="zh-CN" altLang="en-US"/>
        </a:p>
      </dgm:t>
    </dgm:pt>
    <dgm:pt modelId="{8405B4B2-5EB8-4411-9BD7-8F2D6093C9F2}" type="pres">
      <dgm:prSet presAssocID="{A34E375C-0C09-4BB8-8901-ED0E148F5C62}" presName="matrix" presStyleCnt="0"/>
      <dgm:spPr/>
    </dgm:pt>
    <dgm:pt modelId="{800C605B-B7CE-4850-8BA1-E56DEF07E863}" type="pres">
      <dgm:prSet presAssocID="{A34E375C-0C09-4BB8-8901-ED0E148F5C62}" presName="tile1" presStyleLbl="node1" presStyleIdx="0" presStyleCnt="4"/>
      <dgm:spPr/>
      <dgm:t>
        <a:bodyPr/>
        <a:lstStyle/>
        <a:p>
          <a:endParaRPr lang="zh-CN" altLang="en-US"/>
        </a:p>
      </dgm:t>
    </dgm:pt>
    <dgm:pt modelId="{095A13BD-00FD-44EB-B0B5-002B7E3FE89F}" type="pres">
      <dgm:prSet presAssocID="{A34E375C-0C09-4BB8-8901-ED0E148F5C62}" presName="tile1text" presStyleLbl="node1" presStyleIdx="0" presStyleCnt="4">
        <dgm:presLayoutVars>
          <dgm:chMax val="0"/>
          <dgm:chPref val="0"/>
          <dgm:bulletEnabled val="1"/>
        </dgm:presLayoutVars>
      </dgm:prSet>
      <dgm:spPr/>
      <dgm:t>
        <a:bodyPr/>
        <a:lstStyle/>
        <a:p>
          <a:endParaRPr lang="zh-CN" altLang="en-US"/>
        </a:p>
      </dgm:t>
    </dgm:pt>
    <dgm:pt modelId="{C47BD78D-DDFC-4ED6-9163-6E3CFA4E80A9}" type="pres">
      <dgm:prSet presAssocID="{A34E375C-0C09-4BB8-8901-ED0E148F5C62}" presName="tile2" presStyleLbl="node1" presStyleIdx="1" presStyleCnt="4"/>
      <dgm:spPr/>
      <dgm:t>
        <a:bodyPr/>
        <a:lstStyle/>
        <a:p>
          <a:endParaRPr lang="zh-CN" altLang="en-US"/>
        </a:p>
      </dgm:t>
    </dgm:pt>
    <dgm:pt modelId="{24CCBF8C-AAF7-4F23-9ED8-58A427B696EB}" type="pres">
      <dgm:prSet presAssocID="{A34E375C-0C09-4BB8-8901-ED0E148F5C62}" presName="tile2text" presStyleLbl="node1" presStyleIdx="1" presStyleCnt="4">
        <dgm:presLayoutVars>
          <dgm:chMax val="0"/>
          <dgm:chPref val="0"/>
          <dgm:bulletEnabled val="1"/>
        </dgm:presLayoutVars>
      </dgm:prSet>
      <dgm:spPr/>
      <dgm:t>
        <a:bodyPr/>
        <a:lstStyle/>
        <a:p>
          <a:endParaRPr lang="zh-CN" altLang="en-US"/>
        </a:p>
      </dgm:t>
    </dgm:pt>
    <dgm:pt modelId="{C19F9981-8269-41D1-9B2C-E42D4E691BAD}" type="pres">
      <dgm:prSet presAssocID="{A34E375C-0C09-4BB8-8901-ED0E148F5C62}" presName="tile3" presStyleLbl="node1" presStyleIdx="2" presStyleCnt="4"/>
      <dgm:spPr/>
      <dgm:t>
        <a:bodyPr/>
        <a:lstStyle/>
        <a:p>
          <a:endParaRPr lang="zh-CN" altLang="en-US"/>
        </a:p>
      </dgm:t>
    </dgm:pt>
    <dgm:pt modelId="{2B43B216-5455-4D1C-BC2D-01973FF1E003}" type="pres">
      <dgm:prSet presAssocID="{A34E375C-0C09-4BB8-8901-ED0E148F5C62}" presName="tile3text" presStyleLbl="node1" presStyleIdx="2" presStyleCnt="4">
        <dgm:presLayoutVars>
          <dgm:chMax val="0"/>
          <dgm:chPref val="0"/>
          <dgm:bulletEnabled val="1"/>
        </dgm:presLayoutVars>
      </dgm:prSet>
      <dgm:spPr/>
      <dgm:t>
        <a:bodyPr/>
        <a:lstStyle/>
        <a:p>
          <a:endParaRPr lang="zh-CN" altLang="en-US"/>
        </a:p>
      </dgm:t>
    </dgm:pt>
    <dgm:pt modelId="{AED67C04-8119-4808-AA85-A5F1087F0398}" type="pres">
      <dgm:prSet presAssocID="{A34E375C-0C09-4BB8-8901-ED0E148F5C62}" presName="tile4" presStyleLbl="node1" presStyleIdx="3" presStyleCnt="4"/>
      <dgm:spPr/>
      <dgm:t>
        <a:bodyPr/>
        <a:lstStyle/>
        <a:p>
          <a:endParaRPr lang="zh-CN" altLang="en-US"/>
        </a:p>
      </dgm:t>
    </dgm:pt>
    <dgm:pt modelId="{DAF7C950-57BD-4917-9993-234A24EFE2A7}" type="pres">
      <dgm:prSet presAssocID="{A34E375C-0C09-4BB8-8901-ED0E148F5C62}" presName="tile4text" presStyleLbl="node1" presStyleIdx="3" presStyleCnt="4">
        <dgm:presLayoutVars>
          <dgm:chMax val="0"/>
          <dgm:chPref val="0"/>
          <dgm:bulletEnabled val="1"/>
        </dgm:presLayoutVars>
      </dgm:prSet>
      <dgm:spPr/>
      <dgm:t>
        <a:bodyPr/>
        <a:lstStyle/>
        <a:p>
          <a:endParaRPr lang="zh-CN" altLang="en-US"/>
        </a:p>
      </dgm:t>
    </dgm:pt>
    <dgm:pt modelId="{8958F49D-51F0-449A-8233-852BA095BCD3}" type="pres">
      <dgm:prSet presAssocID="{A34E375C-0C09-4BB8-8901-ED0E148F5C62}" presName="centerTile" presStyleLbl="fgShp" presStyleIdx="0" presStyleCnt="1">
        <dgm:presLayoutVars>
          <dgm:chMax val="0"/>
          <dgm:chPref val="0"/>
        </dgm:presLayoutVars>
      </dgm:prSet>
      <dgm:spPr/>
      <dgm:t>
        <a:bodyPr/>
        <a:lstStyle/>
        <a:p>
          <a:endParaRPr lang="zh-CN" altLang="en-US"/>
        </a:p>
      </dgm:t>
    </dgm:pt>
  </dgm:ptLst>
  <dgm:cxnLst>
    <dgm:cxn modelId="{8C32E870-BDAB-4992-B88C-9A9C2F706CFC}" type="presOf" srcId="{68CBDE23-511A-409A-9BBC-54D82A5AEC7F}" destId="{800C605B-B7CE-4850-8BA1-E56DEF07E863}" srcOrd="0" destOrd="0" presId="urn:microsoft.com/office/officeart/2005/8/layout/matrix1#1"/>
    <dgm:cxn modelId="{6BBBBA18-A0D3-4A9E-8646-9687A1DE5989}" srcId="{1F13A872-C2BA-48FA-A004-1C71021A9E79}" destId="{667233AD-EAF4-4CAA-B6A2-452BC385F335}" srcOrd="2" destOrd="0" parTransId="{3D7B3CE4-2637-488D-9948-7E1F16D42135}" sibTransId="{947C57DC-F538-4FA0-9C0B-F6F48084D44E}"/>
    <dgm:cxn modelId="{DC5DE0BE-16C5-49A1-97B2-99BB0F80494D}" srcId="{1F13A872-C2BA-48FA-A004-1C71021A9E79}" destId="{558435CE-407B-4EE7-AA0C-63E7D7ADC57E}" srcOrd="1" destOrd="0" parTransId="{4F7152B6-6F6B-4D07-BC72-FC42D0E57842}" sibTransId="{167D3550-4F00-4DFC-A661-CABCDDA51C2D}"/>
    <dgm:cxn modelId="{47EBB19B-CFB6-4282-94CE-88BEA425629C}" srcId="{1F13A872-C2BA-48FA-A004-1C71021A9E79}" destId="{68CBDE23-511A-409A-9BBC-54D82A5AEC7F}" srcOrd="0" destOrd="0" parTransId="{00715849-EF2E-4FC5-A105-493E7320EBE6}" sibTransId="{E57C8761-FD59-4A87-9060-859A58962041}"/>
    <dgm:cxn modelId="{72D87C3E-60C7-4E31-8D12-F7086581D6C2}" type="presOf" srcId="{33E50CCA-AD8E-4E17-8EA6-2F4040505563}" destId="{AED67C04-8119-4808-AA85-A5F1087F0398}" srcOrd="0" destOrd="0" presId="urn:microsoft.com/office/officeart/2005/8/layout/matrix1#1"/>
    <dgm:cxn modelId="{FFC71468-06BB-410A-8476-4BA10BF41EC1}" type="presOf" srcId="{A34E375C-0C09-4BB8-8901-ED0E148F5C62}" destId="{89B4BB00-D3E4-475A-B30E-745E5F392B01}" srcOrd="0" destOrd="0" presId="urn:microsoft.com/office/officeart/2005/8/layout/matrix1#1"/>
    <dgm:cxn modelId="{C5FFF497-6068-43AD-A2E0-7141B95A1AC9}" type="presOf" srcId="{68CBDE23-511A-409A-9BBC-54D82A5AEC7F}" destId="{095A13BD-00FD-44EB-B0B5-002B7E3FE89F}" srcOrd="1" destOrd="0" presId="urn:microsoft.com/office/officeart/2005/8/layout/matrix1#1"/>
    <dgm:cxn modelId="{B0D32704-02EC-40A1-9CA6-6321F14C644D}" srcId="{A34E375C-0C09-4BB8-8901-ED0E148F5C62}" destId="{1F13A872-C2BA-48FA-A004-1C71021A9E79}" srcOrd="0" destOrd="0" parTransId="{71E52052-5120-4360-9550-D1B53746D34B}" sibTransId="{CA09DDCD-5342-49CA-9BCF-E2010B685434}"/>
    <dgm:cxn modelId="{B80DF384-0558-4799-834E-D23CFF9F8ADB}" srcId="{1F13A872-C2BA-48FA-A004-1C71021A9E79}" destId="{33E50CCA-AD8E-4E17-8EA6-2F4040505563}" srcOrd="3" destOrd="0" parTransId="{C2B166E9-53D5-4684-8F6B-ED015807B619}" sibTransId="{45CE1A09-8880-4C79-A81E-0C01A7B1818E}"/>
    <dgm:cxn modelId="{7ED31ED5-7E5B-406C-9096-781C5B0ADA7B}" type="presOf" srcId="{667233AD-EAF4-4CAA-B6A2-452BC385F335}" destId="{2B43B216-5455-4D1C-BC2D-01973FF1E003}" srcOrd="1" destOrd="0" presId="urn:microsoft.com/office/officeart/2005/8/layout/matrix1#1"/>
    <dgm:cxn modelId="{B6ECBE59-7ED0-4877-BFAE-1109C1EBB9EB}" type="presOf" srcId="{1F13A872-C2BA-48FA-A004-1C71021A9E79}" destId="{8958F49D-51F0-449A-8233-852BA095BCD3}" srcOrd="0" destOrd="0" presId="urn:microsoft.com/office/officeart/2005/8/layout/matrix1#1"/>
    <dgm:cxn modelId="{1D68AA9E-2F60-4265-8AFE-4FBA3CAE674E}" type="presOf" srcId="{33E50CCA-AD8E-4E17-8EA6-2F4040505563}" destId="{DAF7C950-57BD-4917-9993-234A24EFE2A7}" srcOrd="1" destOrd="0" presId="urn:microsoft.com/office/officeart/2005/8/layout/matrix1#1"/>
    <dgm:cxn modelId="{6E6988CC-5458-4879-B203-AAFA177E2581}" type="presOf" srcId="{558435CE-407B-4EE7-AA0C-63E7D7ADC57E}" destId="{24CCBF8C-AAF7-4F23-9ED8-58A427B696EB}" srcOrd="1" destOrd="0" presId="urn:microsoft.com/office/officeart/2005/8/layout/matrix1#1"/>
    <dgm:cxn modelId="{40FF0CD7-4D4F-4249-ABBF-A54828A56620}" type="presOf" srcId="{667233AD-EAF4-4CAA-B6A2-452BC385F335}" destId="{C19F9981-8269-41D1-9B2C-E42D4E691BAD}" srcOrd="0" destOrd="0" presId="urn:microsoft.com/office/officeart/2005/8/layout/matrix1#1"/>
    <dgm:cxn modelId="{7391B215-B821-4936-A6A7-B602A97F6422}" type="presOf" srcId="{558435CE-407B-4EE7-AA0C-63E7D7ADC57E}" destId="{C47BD78D-DDFC-4ED6-9163-6E3CFA4E80A9}" srcOrd="0" destOrd="0" presId="urn:microsoft.com/office/officeart/2005/8/layout/matrix1#1"/>
    <dgm:cxn modelId="{2AA42449-9A6B-48AA-AA62-3E9439E373F7}" type="presParOf" srcId="{89B4BB00-D3E4-475A-B30E-745E5F392B01}" destId="{8405B4B2-5EB8-4411-9BD7-8F2D6093C9F2}" srcOrd="0" destOrd="0" presId="urn:microsoft.com/office/officeart/2005/8/layout/matrix1#1"/>
    <dgm:cxn modelId="{04A089D4-92CB-4B7F-B6FD-CE59FFEA40B5}" type="presParOf" srcId="{8405B4B2-5EB8-4411-9BD7-8F2D6093C9F2}" destId="{800C605B-B7CE-4850-8BA1-E56DEF07E863}" srcOrd="0" destOrd="0" presId="urn:microsoft.com/office/officeart/2005/8/layout/matrix1#1"/>
    <dgm:cxn modelId="{728D55B3-8867-4786-94B4-EEC04CAE9B9D}" type="presParOf" srcId="{8405B4B2-5EB8-4411-9BD7-8F2D6093C9F2}" destId="{095A13BD-00FD-44EB-B0B5-002B7E3FE89F}" srcOrd="1" destOrd="0" presId="urn:microsoft.com/office/officeart/2005/8/layout/matrix1#1"/>
    <dgm:cxn modelId="{A85A5162-65CF-4921-AAF9-BBB4F36F4112}" type="presParOf" srcId="{8405B4B2-5EB8-4411-9BD7-8F2D6093C9F2}" destId="{C47BD78D-DDFC-4ED6-9163-6E3CFA4E80A9}" srcOrd="2" destOrd="0" presId="urn:microsoft.com/office/officeart/2005/8/layout/matrix1#1"/>
    <dgm:cxn modelId="{FB122E60-1F2B-4269-A4A0-E5E7E6545AB1}" type="presParOf" srcId="{8405B4B2-5EB8-4411-9BD7-8F2D6093C9F2}" destId="{24CCBF8C-AAF7-4F23-9ED8-58A427B696EB}" srcOrd="3" destOrd="0" presId="urn:microsoft.com/office/officeart/2005/8/layout/matrix1#1"/>
    <dgm:cxn modelId="{44F43337-053E-4446-919F-70B315334BC4}" type="presParOf" srcId="{8405B4B2-5EB8-4411-9BD7-8F2D6093C9F2}" destId="{C19F9981-8269-41D1-9B2C-E42D4E691BAD}" srcOrd="4" destOrd="0" presId="urn:microsoft.com/office/officeart/2005/8/layout/matrix1#1"/>
    <dgm:cxn modelId="{308B5311-5D20-4C32-9843-F6A90DA51959}" type="presParOf" srcId="{8405B4B2-5EB8-4411-9BD7-8F2D6093C9F2}" destId="{2B43B216-5455-4D1C-BC2D-01973FF1E003}" srcOrd="5" destOrd="0" presId="urn:microsoft.com/office/officeart/2005/8/layout/matrix1#1"/>
    <dgm:cxn modelId="{EB01A039-D361-4B3F-B9E6-F505C4AB0A93}" type="presParOf" srcId="{8405B4B2-5EB8-4411-9BD7-8F2D6093C9F2}" destId="{AED67C04-8119-4808-AA85-A5F1087F0398}" srcOrd="6" destOrd="0" presId="urn:microsoft.com/office/officeart/2005/8/layout/matrix1#1"/>
    <dgm:cxn modelId="{56B77384-37EC-42B3-93C7-095F5055A143}" type="presParOf" srcId="{8405B4B2-5EB8-4411-9BD7-8F2D6093C9F2}" destId="{DAF7C950-57BD-4917-9993-234A24EFE2A7}" srcOrd="7" destOrd="0" presId="urn:microsoft.com/office/officeart/2005/8/layout/matrix1#1"/>
    <dgm:cxn modelId="{047DFD8D-4877-4F57-BAEF-5639BB1563ED}" type="presParOf" srcId="{89B4BB00-D3E4-475A-B30E-745E5F392B01}" destId="{8958F49D-51F0-449A-8233-852BA095BCD3}" srcOrd="1" destOrd="0" presId="urn:microsoft.com/office/officeart/2005/8/layout/matrix1#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48450" cy="4511675"/>
        <a:chOff x="0" y="0"/>
        <a:chExt cx="4148450" cy="4511675"/>
      </a:xfrm>
    </dsp:grpSpPr>
    <dsp:sp>
      <dsp:nvSpPr>
        <dsp:cNvPr id="3" name="椭圆 2"/>
        <dsp:cNvSpPr/>
      </dsp:nvSpPr>
      <dsp:spPr bwMode="white">
        <a:xfrm>
          <a:off x="1468974" y="253509"/>
          <a:ext cx="1210501" cy="1210501"/>
        </a:xfrm>
        <a:prstGeom prst="ellipse">
          <a:avLst/>
        </a:prstGeom>
        <a:solidFill>
          <a:schemeClr val="accent4">
            <a:lumMod val="60000"/>
            <a:lumOff val="40000"/>
          </a:schemeClr>
        </a:solidFill>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0" algn="ctr">
            <a:lnSpc>
              <a:spcPct val="100000"/>
            </a:lnSpc>
            <a:spcBef>
              <a:spcPct val="0"/>
            </a:spcBef>
            <a:spcAft>
              <a:spcPct val="35000"/>
            </a:spcAft>
          </a:pPr>
          <a:r>
            <a:rPr lang="zh-CN" altLang="en-US" dirty="0" smtClean="0"/>
            <a:t>分数查询</a:t>
          </a:r>
          <a:endParaRPr lang="zh-CN" altLang="en-US" dirty="0"/>
        </a:p>
      </dsp:txBody>
      <dsp:txXfrm>
        <a:off x="1468974" y="253509"/>
        <a:ext cx="1210501" cy="1210501"/>
      </dsp:txXfrm>
    </dsp:sp>
    <dsp:sp>
      <dsp:nvSpPr>
        <dsp:cNvPr id="4" name="右箭头 3"/>
        <dsp:cNvSpPr/>
      </dsp:nvSpPr>
      <dsp:spPr bwMode="white">
        <a:xfrm rot="2159999">
          <a:off x="2648321" y="1188124"/>
          <a:ext cx="320783" cy="408544"/>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p/>
      </dsp:txBody>
      <dsp:txXfrm rot="2159999">
        <a:off x="2648321" y="1188124"/>
        <a:ext cx="320783" cy="408544"/>
      </dsp:txXfrm>
    </dsp:sp>
    <dsp:sp>
      <dsp:nvSpPr>
        <dsp:cNvPr id="5" name="椭圆 4"/>
        <dsp:cNvSpPr/>
      </dsp:nvSpPr>
      <dsp:spPr bwMode="white">
        <a:xfrm>
          <a:off x="2937949" y="1320782"/>
          <a:ext cx="1210501" cy="1210501"/>
        </a:xfrm>
        <a:prstGeom prst="ellipse">
          <a:avLst/>
        </a:prstGeom>
        <a:solidFill>
          <a:schemeClr val="accent4">
            <a:lumMod val="60000"/>
            <a:lumOff val="40000"/>
          </a:schemeClr>
        </a:solidFill>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0" algn="ctr">
            <a:lnSpc>
              <a:spcPct val="100000"/>
            </a:lnSpc>
            <a:spcBef>
              <a:spcPct val="0"/>
            </a:spcBef>
            <a:spcAft>
              <a:spcPct val="35000"/>
            </a:spcAft>
          </a:pPr>
          <a:r>
            <a:rPr lang="zh-CN" altLang="en-US" dirty="0" smtClean="0"/>
            <a:t>分析</a:t>
          </a:r>
          <a:endParaRPr lang="en-US" altLang="zh-CN" dirty="0" smtClean="0"/>
        </a:p>
        <a:p>
          <a:pPr lvl="0" algn="ctr">
            <a:lnSpc>
              <a:spcPct val="100000"/>
            </a:lnSpc>
            <a:spcBef>
              <a:spcPct val="0"/>
            </a:spcBef>
            <a:spcAft>
              <a:spcPct val="35000"/>
            </a:spcAft>
          </a:pPr>
          <a:r>
            <a:rPr lang="zh-CN" altLang="en-US" dirty="0" smtClean="0"/>
            <a:t>报表</a:t>
          </a:r>
          <a:endParaRPr lang="zh-CN" altLang="en-US" dirty="0"/>
        </a:p>
      </dsp:txBody>
      <dsp:txXfrm>
        <a:off x="2937949" y="1320782"/>
        <a:ext cx="1210501" cy="1210501"/>
      </dsp:txXfrm>
    </dsp:sp>
    <dsp:sp>
      <dsp:nvSpPr>
        <dsp:cNvPr id="6" name="右箭头 5"/>
        <dsp:cNvSpPr/>
      </dsp:nvSpPr>
      <dsp:spPr bwMode="white">
        <a:xfrm rot="6480000">
          <a:off x="3102259" y="2585202"/>
          <a:ext cx="320783" cy="408544"/>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p/>
      </dsp:txBody>
      <dsp:txXfrm rot="6480000">
        <a:off x="3102259" y="2585202"/>
        <a:ext cx="320783" cy="408544"/>
      </dsp:txXfrm>
    </dsp:sp>
    <dsp:sp>
      <dsp:nvSpPr>
        <dsp:cNvPr id="7" name="椭圆 6"/>
        <dsp:cNvSpPr/>
      </dsp:nvSpPr>
      <dsp:spPr bwMode="white">
        <a:xfrm>
          <a:off x="2376850" y="3047664"/>
          <a:ext cx="1210501" cy="1210501"/>
        </a:xfrm>
        <a:prstGeom prst="ellipse">
          <a:avLst/>
        </a:prstGeom>
        <a:solidFill>
          <a:schemeClr val="accent4">
            <a:lumMod val="60000"/>
            <a:lumOff val="40000"/>
          </a:schemeClr>
        </a:solidFill>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0" algn="ctr">
            <a:lnSpc>
              <a:spcPct val="100000"/>
            </a:lnSpc>
            <a:spcBef>
              <a:spcPct val="0"/>
            </a:spcBef>
            <a:spcAft>
              <a:spcPct val="35000"/>
            </a:spcAft>
          </a:pPr>
          <a:r>
            <a:rPr lang="zh-CN" altLang="en-US" dirty="0" smtClean="0"/>
            <a:t>薄弱点跟踪</a:t>
          </a:r>
          <a:endParaRPr lang="zh-CN" altLang="en-US" dirty="0"/>
        </a:p>
      </dsp:txBody>
      <dsp:txXfrm>
        <a:off x="2376850" y="3047664"/>
        <a:ext cx="1210501" cy="1210501"/>
      </dsp:txXfrm>
    </dsp:sp>
    <dsp:sp>
      <dsp:nvSpPr>
        <dsp:cNvPr id="8" name="右箭头 7"/>
        <dsp:cNvSpPr/>
      </dsp:nvSpPr>
      <dsp:spPr bwMode="white">
        <a:xfrm rot="10800000">
          <a:off x="1913834" y="3448643"/>
          <a:ext cx="320783" cy="408544"/>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p/>
      </dsp:txBody>
      <dsp:txXfrm rot="10800000">
        <a:off x="1913834" y="3448643"/>
        <a:ext cx="320783" cy="408544"/>
      </dsp:txXfrm>
    </dsp:sp>
    <dsp:sp>
      <dsp:nvSpPr>
        <dsp:cNvPr id="9" name="椭圆 8"/>
        <dsp:cNvSpPr/>
      </dsp:nvSpPr>
      <dsp:spPr bwMode="white">
        <a:xfrm>
          <a:off x="561098" y="3047664"/>
          <a:ext cx="1210501" cy="1210501"/>
        </a:xfrm>
        <a:prstGeom prst="ellipse">
          <a:avLst/>
        </a:prstGeom>
        <a:solidFill>
          <a:schemeClr val="accent4">
            <a:lumMod val="60000"/>
            <a:lumOff val="40000"/>
          </a:schemeClr>
        </a:solidFill>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0" algn="ctr">
            <a:lnSpc>
              <a:spcPct val="100000"/>
            </a:lnSpc>
            <a:spcBef>
              <a:spcPct val="0"/>
            </a:spcBef>
            <a:spcAft>
              <a:spcPct val="35000"/>
            </a:spcAft>
          </a:pPr>
          <a:r>
            <a:rPr lang="zh-CN" altLang="en-US" dirty="0" smtClean="0"/>
            <a:t>师生沟通</a:t>
          </a:r>
          <a:endParaRPr lang="zh-CN" altLang="en-US" dirty="0"/>
        </a:p>
      </dsp:txBody>
      <dsp:txXfrm>
        <a:off x="561098" y="3047664"/>
        <a:ext cx="1210501" cy="1210501"/>
      </dsp:txXfrm>
    </dsp:sp>
    <dsp:sp>
      <dsp:nvSpPr>
        <dsp:cNvPr id="10" name="右箭头 9"/>
        <dsp:cNvSpPr/>
      </dsp:nvSpPr>
      <dsp:spPr bwMode="white">
        <a:xfrm rot="15120000">
          <a:off x="725408" y="2585202"/>
          <a:ext cx="320783" cy="408544"/>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p/>
      </dsp:txBody>
      <dsp:txXfrm rot="15120000">
        <a:off x="725408" y="2585202"/>
        <a:ext cx="320783" cy="408544"/>
      </dsp:txXfrm>
    </dsp:sp>
    <dsp:sp>
      <dsp:nvSpPr>
        <dsp:cNvPr id="11" name="椭圆 10"/>
        <dsp:cNvSpPr/>
      </dsp:nvSpPr>
      <dsp:spPr bwMode="white">
        <a:xfrm>
          <a:off x="0" y="1320782"/>
          <a:ext cx="1210501" cy="1210501"/>
        </a:xfrm>
        <a:prstGeom prst="ellipse">
          <a:avLst/>
        </a:prstGeom>
        <a:solidFill>
          <a:schemeClr val="accent4">
            <a:lumMod val="60000"/>
            <a:lumOff val="40000"/>
          </a:schemeClr>
        </a:solidFill>
      </dsp:spPr>
      <dsp:style>
        <a:lnRef idx="2">
          <a:schemeClr val="lt1"/>
        </a:lnRef>
        <a:fillRef idx="1">
          <a:schemeClr val="accent1"/>
        </a:fillRef>
        <a:effectRef idx="0">
          <a:scrgbClr r="0" g="0" b="0"/>
        </a:effectRef>
        <a:fontRef idx="minor">
          <a:schemeClr val="lt1"/>
        </a:fontRef>
      </dsp:style>
      <dsp:txBody>
        <a:bodyPr lIns="26670" tIns="26670" rIns="26670" bIns="26670" anchor="ctr"/>
        <a:lstStyle>
          <a:lvl2pPr marL="171450" indent="-171450">
            <a:defRPr sz="1600"/>
          </a:lvl2pPr>
          <a:lvl3pPr marL="342900" indent="-171450">
            <a:defRPr sz="1600"/>
          </a:lvl3pPr>
          <a:lvl4pPr marL="514350" indent="-171450">
            <a:defRPr sz="1600"/>
          </a:lvl4pPr>
          <a:lvl5pPr marL="685800" indent="-171450">
            <a:defRPr sz="1600"/>
          </a:lvl5pPr>
          <a:lvl6pPr marL="857250" indent="-171450">
            <a:defRPr sz="1600"/>
          </a:lvl6pPr>
          <a:lvl7pPr marL="1028700" indent="-171450">
            <a:defRPr sz="1600"/>
          </a:lvl7pPr>
          <a:lvl8pPr marL="1200150" indent="-171450">
            <a:defRPr sz="1600"/>
          </a:lvl8pPr>
          <a:lvl9pPr marL="1371600" indent="-171450">
            <a:defRPr sz="1600"/>
          </a:lvl9pPr>
        </a:lstStyle>
        <a:p>
          <a:pPr lvl="0" algn="ctr">
            <a:lnSpc>
              <a:spcPct val="100000"/>
            </a:lnSpc>
            <a:spcBef>
              <a:spcPct val="0"/>
            </a:spcBef>
            <a:spcAft>
              <a:spcPct val="35000"/>
            </a:spcAft>
          </a:pPr>
          <a:r>
            <a:rPr lang="zh-CN" altLang="en-US" dirty="0" smtClean="0"/>
            <a:t>关注生跟踪</a:t>
          </a:r>
          <a:endParaRPr lang="zh-CN" altLang="en-US" dirty="0"/>
        </a:p>
      </dsp:txBody>
      <dsp:txXfrm>
        <a:off x="0" y="1320782"/>
        <a:ext cx="1210501" cy="1210501"/>
      </dsp:txXfrm>
    </dsp:sp>
    <dsp:sp>
      <dsp:nvSpPr>
        <dsp:cNvPr id="12" name="右箭头 11"/>
        <dsp:cNvSpPr/>
      </dsp:nvSpPr>
      <dsp:spPr bwMode="white">
        <a:xfrm rot="-2159999">
          <a:off x="1179346" y="1188124"/>
          <a:ext cx="320783" cy="408544"/>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a:p/>
      </dsp:txBody>
      <dsp:txXfrm rot="-2159999">
        <a:off x="1179346" y="1188124"/>
        <a:ext cx="320783" cy="40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949520" cy="5751757"/>
        <a:chOff x="0" y="0"/>
        <a:chExt cx="3949520" cy="5751757"/>
      </a:xfrm>
    </dsp:grpSpPr>
    <dsp:sp>
      <dsp:nvSpPr>
        <dsp:cNvPr id="3" name="六边形 2"/>
        <dsp:cNvSpPr/>
      </dsp:nvSpPr>
      <dsp:spPr bwMode="white">
        <a:xfrm rot="5400000">
          <a:off x="1670428" y="1467436"/>
          <a:ext cx="1097089" cy="954467"/>
        </a:xfrm>
        <a:prstGeom prst="hexagon">
          <a:avLst>
            <a:gd name="adj" fmla="val 25000"/>
            <a:gd name="vf" fmla="val 11547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r>
            <a:rPr lang="zh-CN" altLang="en-US" sz="2400" dirty="0" smtClean="0"/>
            <a:t>学校</a:t>
          </a:r>
          <a:endParaRPr lang="zh-CN" altLang="en-US" sz="2400" dirty="0"/>
        </a:p>
      </dsp:txBody>
      <dsp:txXfrm rot="5400000">
        <a:off x="1670428" y="1467436"/>
        <a:ext cx="1097089" cy="954467"/>
      </dsp:txXfrm>
    </dsp:sp>
    <dsp:sp>
      <dsp:nvSpPr>
        <dsp:cNvPr id="4" name="矩形 3"/>
        <dsp:cNvSpPr/>
      </dsp:nvSpPr>
      <dsp:spPr bwMode="white">
        <a:xfrm>
          <a:off x="2322994" y="436749"/>
          <a:ext cx="1224351" cy="65825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47650" tIns="247650" rIns="247650" bIns="247650"/>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endParaRPr>
            <a:solidFill>
              <a:schemeClr val="tx1"/>
            </a:solidFill>
          </a:endParaRPr>
        </a:p>
      </dsp:txBody>
      <dsp:txXfrm>
        <a:off x="2322994" y="436749"/>
        <a:ext cx="1224351" cy="658253"/>
      </dsp:txXfrm>
    </dsp:sp>
    <dsp:sp>
      <dsp:nvSpPr>
        <dsp:cNvPr id="5" name="六边形 4"/>
        <dsp:cNvSpPr/>
      </dsp:nvSpPr>
      <dsp:spPr bwMode="white">
        <a:xfrm rot="5400000">
          <a:off x="639603" y="1467436"/>
          <a:ext cx="1097089" cy="954467"/>
        </a:xfrm>
        <a:prstGeom prst="hexagon">
          <a:avLst>
            <a:gd name="adj" fmla="val 25000"/>
            <a:gd name="vf" fmla="val 11547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0" tIns="0" rIns="0" bIns="0"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r>
            <a:rPr lang="zh-CN" altLang="en-US" sz="2400" dirty="0" smtClean="0"/>
            <a:t>教育局</a:t>
          </a:r>
          <a:endParaRPr lang="zh-CN" altLang="en-US" sz="2400" dirty="0"/>
        </a:p>
      </dsp:txBody>
      <dsp:txXfrm rot="5400000">
        <a:off x="639603" y="1467436"/>
        <a:ext cx="1097089" cy="954467"/>
      </dsp:txXfrm>
    </dsp:sp>
    <dsp:sp>
      <dsp:nvSpPr>
        <dsp:cNvPr id="6" name="六边形 5"/>
        <dsp:cNvSpPr/>
      </dsp:nvSpPr>
      <dsp:spPr bwMode="white">
        <a:xfrm rot="5400000">
          <a:off x="639919" y="3313935"/>
          <a:ext cx="1097089" cy="954467"/>
        </a:xfrm>
        <a:prstGeom prst="hexagon">
          <a:avLst>
            <a:gd name="adj" fmla="val 25000"/>
            <a:gd name="vf" fmla="val 11547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r>
            <a:rPr lang="zh-CN" altLang="en-US" sz="2400" dirty="0" smtClean="0"/>
            <a:t>老师</a:t>
          </a:r>
          <a:endParaRPr lang="zh-CN" altLang="en-US" sz="2400" dirty="0"/>
        </a:p>
      </dsp:txBody>
      <dsp:txXfrm rot="5400000">
        <a:off x="639919" y="3313935"/>
        <a:ext cx="1097089" cy="954467"/>
      </dsp:txXfrm>
    </dsp:sp>
    <dsp:sp>
      <dsp:nvSpPr>
        <dsp:cNvPr id="7" name="矩形 6"/>
        <dsp:cNvSpPr/>
      </dsp:nvSpPr>
      <dsp:spPr bwMode="white">
        <a:xfrm>
          <a:off x="0" y="2546752"/>
          <a:ext cx="1184856" cy="65825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47650" tIns="247650" rIns="247650" bIns="247650"/>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endParaRPr>
            <a:solidFill>
              <a:schemeClr val="tx1"/>
            </a:solidFill>
          </a:endParaRPr>
        </a:p>
      </dsp:txBody>
      <dsp:txXfrm>
        <a:off x="0" y="2546752"/>
        <a:ext cx="1184856" cy="658253"/>
      </dsp:txXfrm>
    </dsp:sp>
    <dsp:sp>
      <dsp:nvSpPr>
        <dsp:cNvPr id="8" name="六边形 7"/>
        <dsp:cNvSpPr/>
      </dsp:nvSpPr>
      <dsp:spPr bwMode="white">
        <a:xfrm rot="5400000">
          <a:off x="2183865" y="2398645"/>
          <a:ext cx="1097089" cy="954467"/>
        </a:xfrm>
        <a:prstGeom prst="hexagon">
          <a:avLst>
            <a:gd name="adj" fmla="val 25000"/>
            <a:gd name="vf" fmla="val 11547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0" tIns="0" rIns="0" bIns="0"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r>
            <a:rPr lang="zh-CN" altLang="en-US" sz="2400" dirty="0" smtClean="0"/>
            <a:t>学生</a:t>
          </a:r>
          <a:endParaRPr lang="zh-CN" altLang="en-US" sz="2400" dirty="0"/>
        </a:p>
      </dsp:txBody>
      <dsp:txXfrm rot="5400000">
        <a:off x="2183865" y="2398645"/>
        <a:ext cx="1097089" cy="954467"/>
      </dsp:txXfrm>
    </dsp:sp>
    <dsp:sp>
      <dsp:nvSpPr>
        <dsp:cNvPr id="9" name="六边形 8"/>
        <dsp:cNvSpPr/>
      </dsp:nvSpPr>
      <dsp:spPr bwMode="white">
        <a:xfrm rot="5400000">
          <a:off x="1670428" y="3329854"/>
          <a:ext cx="1097089" cy="954467"/>
        </a:xfrm>
        <a:prstGeom prst="hexagon">
          <a:avLst>
            <a:gd name="adj" fmla="val 25000"/>
            <a:gd name="vf" fmla="val 11547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91439" tIns="91439" rIns="91439" bIns="91439"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r>
            <a:rPr lang="zh-CN" altLang="en-US" sz="2400" dirty="0" smtClean="0"/>
            <a:t>家长</a:t>
          </a:r>
          <a:endParaRPr lang="zh-CN" altLang="en-US" sz="2400" dirty="0"/>
        </a:p>
      </dsp:txBody>
      <dsp:txXfrm rot="5400000">
        <a:off x="1670428" y="3329854"/>
        <a:ext cx="1097089" cy="954467"/>
      </dsp:txXfrm>
    </dsp:sp>
    <dsp:sp>
      <dsp:nvSpPr>
        <dsp:cNvPr id="10" name="矩形 9"/>
        <dsp:cNvSpPr/>
      </dsp:nvSpPr>
      <dsp:spPr bwMode="white">
        <a:xfrm>
          <a:off x="2725169" y="3477961"/>
          <a:ext cx="1224351" cy="658253"/>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47650" tIns="247650" rIns="247650" bIns="247650"/>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endParaRPr>
            <a:solidFill>
              <a:schemeClr val="tx1"/>
            </a:solidFill>
          </a:endParaRPr>
        </a:p>
      </dsp:txBody>
      <dsp:txXfrm>
        <a:off x="2725169" y="3477961"/>
        <a:ext cx="1224351" cy="658253"/>
      </dsp:txXfrm>
    </dsp:sp>
    <dsp:sp>
      <dsp:nvSpPr>
        <dsp:cNvPr id="11" name="六边形 10"/>
        <dsp:cNvSpPr/>
      </dsp:nvSpPr>
      <dsp:spPr bwMode="white">
        <a:xfrm rot="5400000">
          <a:off x="98744" y="2414564"/>
          <a:ext cx="1097089" cy="954467"/>
        </a:xfrm>
        <a:prstGeom prst="hexagon">
          <a:avLst>
            <a:gd name="adj" fmla="val 25000"/>
            <a:gd name="vf" fmla="val 115470"/>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0" tIns="0" rIns="0" bIns="0" anchor="ctr"/>
        <a:lstStyle>
          <a:lvl2pPr marL="171450" indent="-171450">
            <a:defRPr sz="1800"/>
          </a:lvl2pPr>
          <a:lvl3pPr marL="342900" indent="-171450">
            <a:defRPr sz="1800"/>
          </a:lvl3pPr>
          <a:lvl4pPr marL="514350" indent="-171450">
            <a:defRPr sz="1800"/>
          </a:lvl4pPr>
          <a:lvl5pPr marL="685800" indent="-171450">
            <a:defRPr sz="1800"/>
          </a:lvl5pPr>
          <a:lvl6pPr marL="857250" indent="-171450">
            <a:defRPr sz="1800"/>
          </a:lvl6pPr>
          <a:lvl7pPr marL="1028700" indent="-171450">
            <a:defRPr sz="1800"/>
          </a:lvl7pPr>
          <a:lvl8pPr marL="1200150" indent="-171450">
            <a:defRPr sz="1800"/>
          </a:lvl8pPr>
          <a:lvl9pPr marL="1371600" indent="-171450">
            <a:defRPr sz="1800"/>
          </a:lvl9pPr>
        </a:lstStyle>
        <a:p>
          <a:pPr lvl="0" algn="ctr">
            <a:lnSpc>
              <a:spcPct val="100000"/>
            </a:lnSpc>
            <a:spcBef>
              <a:spcPct val="0"/>
            </a:spcBef>
            <a:spcAft>
              <a:spcPct val="35000"/>
            </a:spcAft>
          </a:pPr>
          <a:r>
            <a:rPr lang="zh-CN" altLang="en-US" dirty="0" smtClean="0"/>
            <a:t>教研室</a:t>
          </a:r>
          <a:endParaRPr lang="zh-CN" altLang="en-US" dirty="0"/>
        </a:p>
      </dsp:txBody>
      <dsp:txXfrm rot="5400000">
        <a:off x="98744" y="2414564"/>
        <a:ext cx="1097089" cy="954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144000" cy="5680364"/>
        <a:chOff x="0" y="0"/>
        <a:chExt cx="9144000" cy="5680364"/>
      </a:xfrm>
    </dsp:grpSpPr>
    <dsp:sp>
      <dsp:nvSpPr>
        <dsp:cNvPr id="147" name="单圆角矩形 146"/>
        <dsp:cNvSpPr/>
      </dsp:nvSpPr>
      <dsp:spPr bwMode="white">
        <a:xfrm rot="16200000">
          <a:off x="865909" y="-865909"/>
          <a:ext cx="2840182" cy="4572000"/>
        </a:xfrm>
        <a:prstGeom prst="round1Rect">
          <a:avLst/>
        </a:prstGeom>
        <a:noFill/>
      </dsp:spPr>
      <dsp:style>
        <a:lnRef idx="2">
          <a:schemeClr val="lt1"/>
        </a:lnRef>
        <a:fillRef idx="1">
          <a:schemeClr val="accent1"/>
        </a:fillRef>
        <a:effectRef idx="0">
          <a:scrgbClr r="0" g="0" b="0"/>
        </a:effectRef>
        <a:fontRef idx="minor">
          <a:schemeClr val="lt1"/>
        </a:fontRef>
      </dsp:style>
      <dsp:txBody>
        <a:bodyPr/>
        <a:p/>
      </dsp:txBody>
      <dsp:txXfrm rot="16200000">
        <a:off x="865909" y="-865909"/>
        <a:ext cx="2840182" cy="4572000"/>
      </dsp:txXfrm>
    </dsp:sp>
    <dsp:sp>
      <dsp:nvSpPr>
        <dsp:cNvPr id="149" name="单圆角矩形 148"/>
        <dsp:cNvSpPr/>
      </dsp:nvSpPr>
      <dsp:spPr bwMode="white">
        <a:xfrm>
          <a:off x="4572000" y="0"/>
          <a:ext cx="4572000" cy="2840182"/>
        </a:xfrm>
        <a:prstGeom prst="round1Rect">
          <a:avLst/>
        </a:prstGeom>
        <a:noFill/>
      </dsp:spPr>
      <dsp:style>
        <a:lnRef idx="2">
          <a:schemeClr val="lt1"/>
        </a:lnRef>
        <a:fillRef idx="1">
          <a:schemeClr val="accent1"/>
        </a:fillRef>
        <a:effectRef idx="0">
          <a:scrgbClr r="0" g="0" b="0"/>
        </a:effectRef>
        <a:fontRef idx="minor">
          <a:schemeClr val="lt1"/>
        </a:fontRef>
      </dsp:style>
      <dsp:txBody>
        <a:bodyPr/>
        <a:p/>
      </dsp:txBody>
      <dsp:txXfrm>
        <a:off x="4572000" y="0"/>
        <a:ext cx="4572000" cy="2840182"/>
      </dsp:txXfrm>
    </dsp:sp>
    <dsp:sp>
      <dsp:nvSpPr>
        <dsp:cNvPr id="151" name="单圆角矩形 150"/>
        <dsp:cNvSpPr/>
      </dsp:nvSpPr>
      <dsp:spPr bwMode="white">
        <a:xfrm rot="10800000">
          <a:off x="0" y="2840182"/>
          <a:ext cx="4572000" cy="2840182"/>
        </a:xfrm>
        <a:prstGeom prst="round1Rect">
          <a:avLst/>
        </a:prstGeom>
        <a:noFill/>
      </dsp:spPr>
      <dsp:style>
        <a:lnRef idx="2">
          <a:schemeClr val="lt1"/>
        </a:lnRef>
        <a:fillRef idx="1">
          <a:schemeClr val="accent1"/>
        </a:fillRef>
        <a:effectRef idx="0">
          <a:scrgbClr r="0" g="0" b="0"/>
        </a:effectRef>
        <a:fontRef idx="minor">
          <a:schemeClr val="lt1"/>
        </a:fontRef>
      </dsp:style>
      <dsp:txBody>
        <a:bodyPr/>
        <a:p/>
      </dsp:txBody>
      <dsp:txXfrm rot="10800000">
        <a:off x="0" y="2840182"/>
        <a:ext cx="4572000" cy="2840182"/>
      </dsp:txXfrm>
    </dsp:sp>
    <dsp:sp>
      <dsp:nvSpPr>
        <dsp:cNvPr id="153" name="单圆角矩形 152"/>
        <dsp:cNvSpPr/>
      </dsp:nvSpPr>
      <dsp:spPr bwMode="white">
        <a:xfrm rot="5400000">
          <a:off x="5437909" y="1974273"/>
          <a:ext cx="2840182" cy="4572000"/>
        </a:xfrm>
        <a:prstGeom prst="round1Rect">
          <a:avLst/>
        </a:prstGeom>
        <a:noFill/>
      </dsp:spPr>
      <dsp:style>
        <a:lnRef idx="2">
          <a:schemeClr val="lt1"/>
        </a:lnRef>
        <a:fillRef idx="1">
          <a:schemeClr val="accent1"/>
        </a:fillRef>
        <a:effectRef idx="0">
          <a:scrgbClr r="0" g="0" b="0"/>
        </a:effectRef>
        <a:fontRef idx="minor">
          <a:schemeClr val="lt1"/>
        </a:fontRef>
      </dsp:style>
      <dsp:txBody>
        <a:bodyPr/>
        <a:p/>
      </dsp:txBody>
      <dsp:txXfrm rot="5400000">
        <a:off x="5437909" y="1974273"/>
        <a:ext cx="2840182" cy="4572000"/>
      </dsp:txXfrm>
    </dsp:sp>
    <dsp:sp>
      <dsp:nvSpPr>
        <dsp:cNvPr id="155" name="圆角矩形 154"/>
        <dsp:cNvSpPr/>
      </dsp:nvSpPr>
      <dsp:spPr bwMode="white">
        <a:xfrm>
          <a:off x="3200400" y="2130137"/>
          <a:ext cx="2743200" cy="1420091"/>
        </a:xfrm>
        <a:prstGeom prst="roundRect">
          <a:avLst/>
        </a:prstGeom>
        <a:solidFill>
          <a:srgbClr val="92D050"/>
        </a:solidFill>
      </dsp:spPr>
      <dsp:style>
        <a:lnRef idx="2">
          <a:schemeClr val="lt1"/>
        </a:lnRef>
        <a:fillRef idx="1">
          <a:schemeClr val="accent1">
            <a:tint val="60000"/>
          </a:schemeClr>
        </a:fillRef>
        <a:effectRef idx="0">
          <a:scrgbClr r="0" g="0" b="0"/>
        </a:effectRef>
        <a:fontRef idx="minor"/>
      </dsp:style>
      <dsp:txBody>
        <a:bodyPr lIns="213360" tIns="213360" rIns="213360" bIns="213360" anchor="ctr"/>
        <a:lstStyle>
          <a:lvl2pPr marL="285750" indent="-285750">
            <a:defRPr sz="4300"/>
          </a:lvl2pPr>
          <a:lvl3pPr marL="571500" indent="-285750">
            <a:defRPr sz="4300"/>
          </a:lvl3pPr>
          <a:lvl4pPr marL="857250" indent="-285750">
            <a:defRPr sz="4300"/>
          </a:lvl4pPr>
          <a:lvl5pPr marL="1143000" indent="-285750">
            <a:defRPr sz="4300"/>
          </a:lvl5pPr>
          <a:lvl6pPr marL="1428750" indent="-285750">
            <a:defRPr sz="4300"/>
          </a:lvl6pPr>
          <a:lvl7pPr marL="1714500" indent="-285750">
            <a:defRPr sz="4300"/>
          </a:lvl7pPr>
          <a:lvl8pPr marL="2000250" indent="-285750">
            <a:defRPr sz="4300"/>
          </a:lvl8pPr>
          <a:lvl9pPr marL="2286000" indent="-285750">
            <a:defRPr sz="4300"/>
          </a:lvl9pPr>
        </a:lstStyle>
        <a:p>
          <a:pPr lvl="0" algn="ctr">
            <a:lnSpc>
              <a:spcPct val="100000"/>
            </a:lnSpc>
            <a:spcBef>
              <a:spcPct val="0"/>
            </a:spcBef>
            <a:spcAft>
              <a:spcPct val="35000"/>
            </a:spcAft>
          </a:pPr>
          <a:r>
            <a:rPr lang="zh-CN" altLang="en-US" dirty="0" smtClean="0">
              <a:solidFill>
                <a:schemeClr val="dk1"/>
              </a:solidFill>
            </a:rPr>
            <a:t>权限</a:t>
          </a:r>
          <a:endParaRPr lang="zh-CN" altLang="en-US" dirty="0">
            <a:solidFill>
              <a:schemeClr val="dk1"/>
            </a:solidFill>
          </a:endParaRPr>
        </a:p>
      </dsp:txBody>
      <dsp:txXfrm>
        <a:off x="3200400" y="2130137"/>
        <a:ext cx="2743200" cy="1420091"/>
      </dsp:txXfrm>
    </dsp:sp>
    <dsp:sp>
      <dsp:nvSpPr>
        <dsp:cNvPr id="148" name="矩形 147"/>
        <dsp:cNvSpPr/>
      </dsp:nvSpPr>
      <dsp:spPr bwMode="white">
        <a:xfrm rot="16200000">
          <a:off x="1220932" y="-1220932"/>
          <a:ext cx="2130137" cy="4572000"/>
        </a:xfrm>
        <a:prstGeom prst="rect">
          <a:avLst/>
        </a:prstGeom>
        <a:noFill/>
        <a:ln>
          <a:noFill/>
        </a:ln>
      </dsp:spPr>
      <dsp:style>
        <a:lnRef idx="2">
          <a:schemeClr val="lt1"/>
        </a:lnRef>
        <a:fillRef idx="1">
          <a:schemeClr val="accent1"/>
        </a:fillRef>
        <a:effectRef idx="0">
          <a:scrgbClr r="0" g="0" b="0"/>
        </a:effectRef>
        <a:fontRef idx="minor">
          <a:schemeClr val="lt1"/>
        </a:fontRef>
      </dsp:style>
      <dsp:txBody>
        <a:bodyPr lIns="462280" tIns="462280" rIns="462280" bIns="462280"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endParaRPr lang="zh-CN" altLang="en-US" dirty="0"/>
        </a:p>
      </dsp:txBody>
      <dsp:txXfrm rot="16200000">
        <a:off x="1220932" y="-1220932"/>
        <a:ext cx="2130137" cy="4572000"/>
      </dsp:txXfrm>
    </dsp:sp>
    <dsp:sp>
      <dsp:nvSpPr>
        <dsp:cNvPr id="150" name="矩形 149"/>
        <dsp:cNvSpPr/>
      </dsp:nvSpPr>
      <dsp:spPr bwMode="white">
        <a:xfrm>
          <a:off x="4572000" y="0"/>
          <a:ext cx="4572000" cy="2130137"/>
        </a:xfrm>
        <a:prstGeom prst="rect">
          <a:avLst/>
        </a:prstGeom>
        <a:noFill/>
        <a:ln>
          <a:noFill/>
        </a:ln>
      </dsp:spPr>
      <dsp:style>
        <a:lnRef idx="2">
          <a:schemeClr val="lt1"/>
        </a:lnRef>
        <a:fillRef idx="1">
          <a:schemeClr val="accent1"/>
        </a:fillRef>
        <a:effectRef idx="0">
          <a:scrgbClr r="0" g="0" b="0"/>
        </a:effectRef>
        <a:fontRef idx="minor">
          <a:schemeClr val="lt1"/>
        </a:fontRef>
      </dsp:style>
      <dsp:txBody>
        <a:bodyPr lIns="462280" tIns="462280" rIns="462280" bIns="462280"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endParaRPr lang="zh-CN" altLang="en-US" dirty="0"/>
        </a:p>
      </dsp:txBody>
      <dsp:txXfrm>
        <a:off x="4572000" y="0"/>
        <a:ext cx="4572000" cy="2130137"/>
      </dsp:txXfrm>
    </dsp:sp>
    <dsp:sp>
      <dsp:nvSpPr>
        <dsp:cNvPr id="152" name="矩形 151"/>
        <dsp:cNvSpPr/>
      </dsp:nvSpPr>
      <dsp:spPr bwMode="white">
        <a:xfrm rot="10800000">
          <a:off x="0" y="3550228"/>
          <a:ext cx="4572000" cy="2130137"/>
        </a:xfrm>
        <a:prstGeom prst="rect">
          <a:avLst/>
        </a:prstGeom>
        <a:noFill/>
        <a:ln>
          <a:noFill/>
        </a:ln>
      </dsp:spPr>
      <dsp:style>
        <a:lnRef idx="2">
          <a:schemeClr val="lt1"/>
        </a:lnRef>
        <a:fillRef idx="1">
          <a:schemeClr val="accent1"/>
        </a:fillRef>
        <a:effectRef idx="0">
          <a:scrgbClr r="0" g="0" b="0"/>
        </a:effectRef>
        <a:fontRef idx="minor">
          <a:schemeClr val="lt1"/>
        </a:fontRef>
      </dsp:style>
      <dsp:txBody>
        <a:bodyPr lIns="462280" tIns="462280" rIns="462280" bIns="462280"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endParaRPr lang="zh-CN" altLang="en-US" dirty="0"/>
        </a:p>
      </dsp:txBody>
      <dsp:txXfrm rot="10800000">
        <a:off x="0" y="3550228"/>
        <a:ext cx="4572000" cy="2130137"/>
      </dsp:txXfrm>
    </dsp:sp>
    <dsp:sp>
      <dsp:nvSpPr>
        <dsp:cNvPr id="154" name="矩形 153"/>
        <dsp:cNvSpPr/>
      </dsp:nvSpPr>
      <dsp:spPr bwMode="white">
        <a:xfrm rot="5400000">
          <a:off x="5792932" y="2329296"/>
          <a:ext cx="2130137" cy="4572000"/>
        </a:xfrm>
        <a:prstGeom prst="rect">
          <a:avLst/>
        </a:prstGeom>
        <a:noFill/>
        <a:ln>
          <a:noFill/>
        </a:ln>
      </dsp:spPr>
      <dsp:style>
        <a:lnRef idx="2">
          <a:schemeClr val="lt1"/>
        </a:lnRef>
        <a:fillRef idx="1">
          <a:schemeClr val="accent1"/>
        </a:fillRef>
        <a:effectRef idx="0">
          <a:scrgbClr r="0" g="0" b="0"/>
        </a:effectRef>
        <a:fontRef idx="minor">
          <a:schemeClr val="lt1"/>
        </a:fontRef>
      </dsp:style>
      <dsp:txBody>
        <a:bodyPr lIns="462280" tIns="462280" rIns="462280" bIns="462280" anchor="ctr"/>
        <a:lstStyle>
          <a:lvl2pPr marL="285750" indent="-285750">
            <a:defRPr sz="5000"/>
          </a:lvl2pPr>
          <a:lvl3pPr marL="571500" indent="-285750">
            <a:defRPr sz="5000"/>
          </a:lvl3pPr>
          <a:lvl4pPr marL="857250" indent="-285750">
            <a:defRPr sz="5000"/>
          </a:lvl4pPr>
          <a:lvl5pPr marL="1143000" indent="-285750">
            <a:defRPr sz="5000"/>
          </a:lvl5pPr>
          <a:lvl6pPr marL="1428750" indent="-285750">
            <a:defRPr sz="5000"/>
          </a:lvl6pPr>
          <a:lvl7pPr marL="1714500" indent="-285750">
            <a:defRPr sz="5000"/>
          </a:lvl7pPr>
          <a:lvl8pPr marL="2000250" indent="-285750">
            <a:defRPr sz="5000"/>
          </a:lvl8pPr>
          <a:lvl9pPr marL="2286000" indent="-285750">
            <a:defRPr sz="5000"/>
          </a:lvl9pPr>
        </a:lstStyle>
        <a:p>
          <a:pPr lvl="0" algn="ctr">
            <a:lnSpc>
              <a:spcPct val="100000"/>
            </a:lnSpc>
            <a:spcBef>
              <a:spcPct val="0"/>
            </a:spcBef>
            <a:spcAft>
              <a:spcPct val="35000"/>
            </a:spcAft>
          </a:pPr>
          <a:endParaRPr lang="zh-CN" altLang="en-US" dirty="0"/>
        </a:p>
      </dsp:txBody>
      <dsp:txXfrm rot="5400000">
        <a:off x="5792932" y="2329296"/>
        <a:ext cx="2130137" cy="457200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buFontTx/>
              <a:buNone/>
              <a:defRPr sz="1200" b="1">
                <a:effectLst/>
                <a:latin typeface="Segoe Semibold" pitchFamily="34" charset="0"/>
              </a:defRPr>
            </a:lvl1pPr>
          </a:lstStyle>
          <a:p>
            <a:pPr>
              <a:defRPr/>
            </a:pPr>
            <a:endParaRPr lang="zh-CN" altLang="en-US"/>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buFontTx/>
              <a:buNone/>
              <a:defRPr sz="1000">
                <a:effectLst/>
              </a:defRPr>
            </a:lvl1pPr>
          </a:lstStyle>
          <a:p>
            <a:pPr>
              <a:defRPr/>
            </a:pPr>
            <a:fld id="{030E7113-249E-4528-937D-C5BBE2FB25E4}" type="datetime8">
              <a:rPr lang="zh-CN" altLang="en-US"/>
              <a:pPr>
                <a:defRPr/>
              </a:pPr>
              <a:t>2017年5月19日8时14分</a:t>
            </a:fld>
            <a:endParaRPr lang="en-US" altLang="zh-CN"/>
          </a:p>
        </p:txBody>
      </p:sp>
      <p:sp>
        <p:nvSpPr>
          <p:cNvPr id="19460" name="Rectangle 4"/>
          <p:cNvSpPr>
            <a:spLocks noGrp="1" noChangeArrowheads="1"/>
          </p:cNvSpPr>
          <p:nvPr>
            <p:ph type="ftr" sz="quarter" idx="2"/>
          </p:nvPr>
        </p:nvSpPr>
        <p:spPr bwMode="auto">
          <a:xfrm>
            <a:off x="0" y="8439150"/>
            <a:ext cx="6407150" cy="704850"/>
          </a:xfrm>
          <a:prstGeom prst="rect">
            <a:avLst/>
          </a:prstGeom>
          <a:noFill/>
          <a:ln w="9525">
            <a:noFill/>
            <a:miter lim="800000"/>
          </a:ln>
          <a:effectLst/>
        </p:spPr>
        <p:txBody>
          <a:bodyPr vert="horz" wrap="square" lIns="91440" tIns="45720" rIns="91440" bIns="45720" numCol="1" anchor="b" anchorCtr="0" compatLnSpc="1"/>
          <a:lstStyle>
            <a:lvl1pPr algn="l" eaLnBrk="1" hangingPunct="1">
              <a:lnSpc>
                <a:spcPct val="85000"/>
              </a:lnSpc>
              <a:spcBef>
                <a:spcPct val="20000"/>
              </a:spcBef>
              <a:buFontTx/>
              <a:buNone/>
              <a:defRPr sz="700">
                <a:effectLst/>
                <a:latin typeface="Segoe Semibold" pitchFamily="34" charset="0"/>
              </a:defRPr>
            </a:lvl1pPr>
          </a:lstStyle>
          <a:p>
            <a:pPr>
              <a:defRPr/>
            </a:pPr>
            <a:r>
              <a:rPr lang="zh-CN" altLang="en-US"/>
              <a:t>© 2006 </a:t>
            </a:r>
            <a:r>
              <a:rPr lang="en-US" altLang="zh-CN"/>
              <a:t>Microsoft Corporation. All rights reserved. Microsoft, Windows, Windows Vista and other product names are or may be registered trademarks and/or trademarks in the U.S. and/or other countries.</a:t>
            </a:r>
          </a:p>
          <a:p>
            <a:pPr>
              <a:defRPr/>
            </a:pPr>
            <a:r>
              <a:rPr lang="en-US" altLang="zh-CN"/>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br>
            <a:r>
              <a:rPr lang="en-US" altLang="zh-CN"/>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b="1">
                <a:solidFill>
                  <a:srgbClr val="9D9D9D"/>
                </a:solidFill>
                <a:latin typeface="Segoe Semibold" pitchFamily="34" charset="0"/>
              </a:defRPr>
            </a:lvl1pPr>
          </a:lstStyle>
          <a:p>
            <a:fld id="{EFB54A82-DFD0-4703-91A9-DD1D230C2E4C}"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buFontTx/>
              <a:buNone/>
              <a:defRPr sz="1200">
                <a:effectLst/>
                <a:latin typeface="Times New Roman" panose="02020603050405020304" pitchFamily="18" charset="0"/>
              </a:defRPr>
            </a:lvl1pPr>
          </a:lstStyle>
          <a:p>
            <a:pPr>
              <a:defRPr/>
            </a:pPr>
            <a:endParaRPr lang="zh-CN" altLang="en-US"/>
          </a:p>
        </p:txBody>
      </p:sp>
      <p:sp>
        <p:nvSpPr>
          <p:cNvPr id="29699" name="Rectangle 1027"/>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buFontTx/>
              <a:buNone/>
              <a:defRPr sz="1200">
                <a:effectLst/>
                <a:latin typeface="Times New Roman" panose="02020603050405020304" pitchFamily="18" charset="0"/>
              </a:defRPr>
            </a:lvl1pPr>
          </a:lstStyle>
          <a:p>
            <a:pPr>
              <a:defRPr/>
            </a:pPr>
            <a:fld id="{46FEEFB8-57EF-4B6F-916D-EFDC0503D774}" type="datetime8">
              <a:rPr lang="zh-CN" altLang="en-US"/>
              <a:pPr>
                <a:defRPr/>
              </a:pPr>
              <a:t>2017年5月19日8时14分</a:t>
            </a:fld>
            <a:endParaRPr lang="en-US" altLang="zh-CN"/>
          </a:p>
        </p:txBody>
      </p:sp>
      <p:sp>
        <p:nvSpPr>
          <p:cNvPr id="14340" name="Rectangle 1028"/>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ln>
        </p:spPr>
      </p:sp>
      <p:sp>
        <p:nvSpPr>
          <p:cNvPr id="29701" name="Rectangle 1029"/>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9702" name="Rectangle 1030"/>
          <p:cNvSpPr>
            <a:spLocks noGrp="1" noChangeArrowheads="1"/>
          </p:cNvSpPr>
          <p:nvPr>
            <p:ph type="ftr" sz="quarter" idx="4"/>
          </p:nvPr>
        </p:nvSpPr>
        <p:spPr bwMode="auto">
          <a:xfrm>
            <a:off x="0" y="8791575"/>
            <a:ext cx="5667375" cy="350838"/>
          </a:xfrm>
          <a:prstGeom prst="rect">
            <a:avLst/>
          </a:prstGeom>
          <a:noFill/>
          <a:ln w="9525">
            <a:noFill/>
            <a:miter lim="800000"/>
          </a:ln>
          <a:effectLst/>
        </p:spPr>
        <p:txBody>
          <a:bodyPr vert="horz" wrap="square" lIns="91440" tIns="45720" rIns="91440" bIns="45720" numCol="1" anchor="b" anchorCtr="0" compatLnSpc="1"/>
          <a:lstStyle>
            <a:lvl1pPr algn="l" eaLnBrk="1" hangingPunct="1">
              <a:lnSpc>
                <a:spcPct val="85000"/>
              </a:lnSpc>
              <a:spcBef>
                <a:spcPct val="20000"/>
              </a:spcBef>
              <a:buFontTx/>
              <a:buNone/>
              <a:defRPr sz="700">
                <a:effectLst/>
                <a:latin typeface="Segoe Semibold" pitchFamily="34" charset="0"/>
              </a:defRPr>
            </a:lvl1pPr>
          </a:lstStyle>
          <a:p>
            <a:pPr>
              <a:defRPr/>
            </a:pPr>
            <a:r>
              <a:rPr lang="zh-CN" altLang="en-US"/>
              <a:t>© 2006 </a:t>
            </a:r>
            <a:r>
              <a:rPr lang="en-US" altLang="zh-CN"/>
              <a:t>Microsoft Corporation. All rights reserved. Microsoft, Windows, Windows Vista and other product names are or may be registered trademarks and/or trademarks in the U.S. and/or other countries.</a:t>
            </a:r>
          </a:p>
          <a:p>
            <a:pPr>
              <a:defRPr/>
            </a:pPr>
            <a:r>
              <a:rPr lang="en-US" altLang="zh-CN"/>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a:br>
            <a:r>
              <a:rPr lang="en-US" altLang="zh-CN"/>
              <a:t>MICROSOFT MAKES NO WARRANTIES, EXPRESS, IMPLIED OR STATUTORY, AS TO THE INFORMATION IN THIS PRESENTATION.</a:t>
            </a:r>
          </a:p>
        </p:txBody>
      </p:sp>
      <p:sp>
        <p:nvSpPr>
          <p:cNvPr id="29703" name="Rectangle 1031"/>
          <p:cNvSpPr>
            <a:spLocks noGrp="1" noChangeArrowheads="1"/>
          </p:cNvSpPr>
          <p:nvPr>
            <p:ph type="sldNum" sz="quarter" idx="5"/>
          </p:nvPr>
        </p:nvSpPr>
        <p:spPr bwMode="auto">
          <a:xfrm>
            <a:off x="5583238" y="8685213"/>
            <a:ext cx="1273175"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buFont typeface="Arial" panose="020B0604020202020204" pitchFamily="34" charset="0"/>
              <a:buNone/>
              <a:defRPr sz="1200">
                <a:latin typeface="Times New Roman" panose="02020603050405020304" pitchFamily="18" charset="0"/>
              </a:defRPr>
            </a:lvl1pPr>
          </a:lstStyle>
          <a:p>
            <a:fld id="{59A85AAC-4A57-4936-96D0-F0C92C175692}" type="slidenum">
              <a:rPr lang="zh-CN" altLang="en-US"/>
              <a:pPr/>
              <a:t>‹#›</a:t>
            </a:fld>
            <a:endParaRPr lang="zh-CN"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p:sp>
      <p:sp>
        <p:nvSpPr>
          <p:cNvPr id="17411" name="备注占位符 2"/>
          <p:cNvSpPr>
            <a:spLocks noGrp="1" noChangeArrowheads="1"/>
          </p:cNvSpPr>
          <p:nvPr>
            <p:ph type="body" idx="4294967295"/>
          </p:nvPr>
        </p:nvSpPr>
        <p:spPr/>
        <p:txBody>
          <a:bodyPr/>
          <a:lstStyle/>
          <a:p>
            <a:endParaRPr lang="zh-CN" altLang="en-US" smtClean="0"/>
          </a:p>
        </p:txBody>
      </p:sp>
      <p:sp>
        <p:nvSpPr>
          <p:cNvPr id="17412" name="灯片编号占位符 3"/>
          <p:cNvSpPr>
            <a:spLocks noGrp="1" noChangeArrowheads="1"/>
          </p:cNvSpPr>
          <p:nvPr>
            <p:ph type="sldNum" sz="quarter" idx="5"/>
          </p:nvPr>
        </p:nvSpPr>
        <p:spPr>
          <a:noFill/>
        </p:spPr>
        <p:txBody>
          <a:bodyPr/>
          <a:lstStyle/>
          <a:p>
            <a:pPr algn="l">
              <a:lnSpc>
                <a:spcPct val="85000"/>
              </a:lnSpc>
              <a:spcBef>
                <a:spcPct val="20000"/>
              </a:spcBef>
              <a:buFontTx/>
              <a:buNone/>
            </a:pPr>
            <a:fld id="{5EBADE99-E8E9-4B23-ACE3-804699030439}" type="slidenum">
              <a:rPr lang="zh-CN" altLang="en-US" sz="1800">
                <a:latin typeface="Calibri" panose="020F0502020204030204" pitchFamily="34" charset="0"/>
              </a:rPr>
              <a:pPr algn="l">
                <a:lnSpc>
                  <a:spcPct val="85000"/>
                </a:lnSpc>
                <a:spcBef>
                  <a:spcPct val="20000"/>
                </a:spcBef>
                <a:buFontTx/>
                <a:buNone/>
              </a:pPr>
              <a:t>1</a:t>
            </a:fld>
            <a:endParaRPr lang="zh-CN" altLang="en-US" sz="18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p:sp>
      <p:sp>
        <p:nvSpPr>
          <p:cNvPr id="19459" name="备注占位符 2"/>
          <p:cNvSpPr>
            <a:spLocks noGrp="1" noChangeArrowheads="1"/>
          </p:cNvSpPr>
          <p:nvPr>
            <p:ph type="body" idx="4294967295"/>
          </p:nvPr>
        </p:nvSpPr>
        <p:spPr/>
        <p:txBody>
          <a:bodyPr/>
          <a:lstStyle/>
          <a:p>
            <a:endParaRPr lang="zh-CN" altLang="en-US" smtClean="0"/>
          </a:p>
        </p:txBody>
      </p:sp>
      <p:sp>
        <p:nvSpPr>
          <p:cNvPr id="19460" name="灯片编号占位符 3"/>
          <p:cNvSpPr>
            <a:spLocks noGrp="1" noChangeArrowheads="1"/>
          </p:cNvSpPr>
          <p:nvPr>
            <p:ph type="sldNum" sz="quarter" idx="5"/>
          </p:nvPr>
        </p:nvSpPr>
        <p:spPr>
          <a:noFill/>
        </p:spPr>
        <p:txBody>
          <a:bodyPr/>
          <a:lstStyle/>
          <a:p>
            <a:pPr algn="l">
              <a:lnSpc>
                <a:spcPct val="85000"/>
              </a:lnSpc>
              <a:spcBef>
                <a:spcPct val="20000"/>
              </a:spcBef>
              <a:buFontTx/>
              <a:buNone/>
            </a:pPr>
            <a:fld id="{39D47E92-83FC-4EAE-9FD6-B5A81AD3C15E}" type="slidenum">
              <a:rPr lang="zh-CN" altLang="en-US" sz="1800">
                <a:latin typeface="Calibri" panose="020F0502020204030204" pitchFamily="34" charset="0"/>
              </a:rPr>
              <a:pPr algn="l">
                <a:lnSpc>
                  <a:spcPct val="85000"/>
                </a:lnSpc>
                <a:spcBef>
                  <a:spcPct val="20000"/>
                </a:spcBef>
                <a:buFontTx/>
                <a:buNone/>
              </a:pPr>
              <a:t>2</a:t>
            </a:fld>
            <a:endParaRPr lang="zh-CN" altLang="en-US" sz="18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xfrm>
            <a:off x="1371600" y="1143000"/>
            <a:ext cx="4114800" cy="3086100"/>
          </a:xfrm>
        </p:spPr>
      </p:sp>
      <p:sp>
        <p:nvSpPr>
          <p:cNvPr id="35843" name="备注占位符 2"/>
          <p:cNvSpPr>
            <a:spLocks noGrp="1" noChangeArrowheads="1"/>
          </p:cNvSpPr>
          <p:nvPr>
            <p:ph type="body" idx="4294967295"/>
          </p:nvPr>
        </p:nvSpPr>
        <p:spPr/>
        <p:txBody>
          <a:bodyPr/>
          <a:lstStyle/>
          <a:p>
            <a:pPr eaLnBrk="1" hangingPunct="1">
              <a:spcBef>
                <a:spcPct val="0"/>
              </a:spcBef>
            </a:pPr>
            <a:endParaRPr lang="zh-CN" altLang="en-US" smtClean="0"/>
          </a:p>
        </p:txBody>
      </p:sp>
      <p:sp>
        <p:nvSpPr>
          <p:cNvPr id="35844" name="灯片编号占位符 3"/>
          <p:cNvSpPr>
            <a:spLocks noGrp="1" noChangeArrowheads="1"/>
          </p:cNvSpPr>
          <p:nvPr>
            <p:ph type="sldNum" sz="quarter" idx="5"/>
          </p:nvPr>
        </p:nvSpPr>
        <p:spPr>
          <a:noFill/>
        </p:spPr>
        <p:txBody>
          <a:bodyPr/>
          <a:lstStyle/>
          <a:p>
            <a:pPr algn="l">
              <a:lnSpc>
                <a:spcPct val="85000"/>
              </a:lnSpc>
              <a:buFontTx/>
              <a:buNone/>
            </a:pPr>
            <a:fld id="{7C3A2F33-034C-44B8-8658-50E26E662C49}" type="slidenum">
              <a:rPr lang="zh-CN" altLang="en-US" sz="1800">
                <a:latin typeface="Calibri" panose="020F0502020204030204" pitchFamily="34" charset="0"/>
              </a:rPr>
              <a:pPr algn="l">
                <a:lnSpc>
                  <a:spcPct val="85000"/>
                </a:lnSpc>
                <a:buFontTx/>
                <a:buNone/>
              </a:pPr>
              <a:t>24</a:t>
            </a:fld>
            <a:endParaRPr lang="zh-CN" altLang="en-US" sz="18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5"/>
          <p:cNvPicPr>
            <a:picLocks noChangeArrowheads="1"/>
          </p:cNvPicPr>
          <p:nvPr/>
        </p:nvPicPr>
        <p:blipFill>
          <a:blip r:embed="rId2"/>
          <a:srcRect l="14679" t="6145" r="85" b="10249"/>
          <a:stretch>
            <a:fillRect/>
          </a:stretch>
        </p:blipFill>
        <p:spPr bwMode="auto">
          <a:xfrm>
            <a:off x="0" y="0"/>
            <a:ext cx="9144000" cy="3989388"/>
          </a:xfrm>
          <a:prstGeom prst="rect">
            <a:avLst/>
          </a:prstGeom>
          <a:noFill/>
          <a:ln w="9525">
            <a:noFill/>
            <a:miter lim="800000"/>
            <a:headEnd/>
            <a:tailEnd/>
          </a:ln>
        </p:spPr>
      </p:pic>
      <p:sp>
        <p:nvSpPr>
          <p:cNvPr id="5" name="矩形 4"/>
          <p:cNvSpPr/>
          <p:nvPr/>
        </p:nvSpPr>
        <p:spPr>
          <a:xfrm>
            <a:off x="0" y="6592888"/>
            <a:ext cx="9144000" cy="265112"/>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400">
              <a:solidFill>
                <a:schemeClr val="tx1"/>
              </a:solidFill>
              <a:latin typeface="Segoe" pitchFamily="34" charset="0"/>
              <a:ea typeface="宋体" panose="02010600030101010101" pitchFamily="2" charset="-122"/>
            </a:endParaRPr>
          </a:p>
        </p:txBody>
      </p:sp>
      <p:grpSp>
        <p:nvGrpSpPr>
          <p:cNvPr id="6" name="组合 16"/>
          <p:cNvGrpSpPr/>
          <p:nvPr/>
        </p:nvGrpSpPr>
        <p:grpSpPr bwMode="auto">
          <a:xfrm>
            <a:off x="2247900" y="5448300"/>
            <a:ext cx="4648200" cy="46038"/>
            <a:chOff x="3886200" y="5631919"/>
            <a:chExt cx="4648200" cy="45719"/>
          </a:xfrm>
        </p:grpSpPr>
        <p:sp>
          <p:nvSpPr>
            <p:cNvPr id="7" name="矩形 6"/>
            <p:cNvSpPr/>
            <p:nvPr/>
          </p:nvSpPr>
          <p:spPr>
            <a:xfrm>
              <a:off x="3886200" y="5631919"/>
              <a:ext cx="7747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8" name="矩形 7"/>
            <p:cNvSpPr/>
            <p:nvPr/>
          </p:nvSpPr>
          <p:spPr>
            <a:xfrm>
              <a:off x="4660900" y="5631919"/>
              <a:ext cx="7747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9" name="矩形 8"/>
            <p:cNvSpPr/>
            <p:nvPr/>
          </p:nvSpPr>
          <p:spPr>
            <a:xfrm>
              <a:off x="5435600" y="5631919"/>
              <a:ext cx="7747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10" name="矩形 9"/>
            <p:cNvSpPr/>
            <p:nvPr/>
          </p:nvSpPr>
          <p:spPr>
            <a:xfrm>
              <a:off x="6210300" y="5631919"/>
              <a:ext cx="7747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11" name="矩形 10"/>
            <p:cNvSpPr/>
            <p:nvPr/>
          </p:nvSpPr>
          <p:spPr>
            <a:xfrm>
              <a:off x="6985000" y="5631919"/>
              <a:ext cx="7747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12" name="矩形 11"/>
            <p:cNvSpPr/>
            <p:nvPr/>
          </p:nvSpPr>
          <p:spPr>
            <a:xfrm>
              <a:off x="7759700" y="5631919"/>
              <a:ext cx="7747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grpSp>
      <p:sp>
        <p:nvSpPr>
          <p:cNvPr id="2" name="Title 1"/>
          <p:cNvSpPr>
            <a:spLocks noGrp="1"/>
          </p:cNvSpPr>
          <p:nvPr>
            <p:ph type="ctrTitle"/>
          </p:nvPr>
        </p:nvSpPr>
        <p:spPr>
          <a:xfrm>
            <a:off x="1097643" y="1122363"/>
            <a:ext cx="6948714" cy="2387600"/>
          </a:xfrm>
          <a:ln>
            <a:solidFill>
              <a:schemeClr val="bg1"/>
            </a:solidFill>
          </a:ln>
        </p:spPr>
        <p:txBody>
          <a:bodyPr>
            <a:normAutofit/>
          </a:bodyPr>
          <a:lstStyle>
            <a:lvl1pPr algn="ctr">
              <a:defRPr sz="48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097643" y="4550560"/>
            <a:ext cx="6948714" cy="7362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en-US" noProof="1"/>
          </a:p>
        </p:txBody>
      </p:sp>
      <p:sp>
        <p:nvSpPr>
          <p:cNvPr id="13" name="Date Placeholder 3"/>
          <p:cNvSpPr>
            <a:spLocks noGrp="1"/>
          </p:cNvSpPr>
          <p:nvPr>
            <p:ph type="dt" sz="half" idx="10"/>
          </p:nvPr>
        </p:nvSpPr>
        <p:spPr/>
        <p:txBody>
          <a:bodyPr/>
          <a:lstStyle>
            <a:lvl1pPr>
              <a:defRPr/>
            </a:lvl1pPr>
          </a:lstStyle>
          <a:p>
            <a:pPr>
              <a:defRPr/>
            </a:pPr>
            <a:fld id="{DB336E5F-3DF6-4CF9-9549-5070DFBB0804}" type="datetime1">
              <a:rPr lang="zh-CN" altLang="en-US"/>
              <a:pPr>
                <a:defRPr/>
              </a:pPr>
              <a:t>2017/5/19</a:t>
            </a:fld>
            <a:endParaRPr lang="zh-CN" altLang="en-US"/>
          </a:p>
        </p:txBody>
      </p:sp>
      <p:sp>
        <p:nvSpPr>
          <p:cNvPr id="14" name="Footer Placeholder 4"/>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15" name="Slide Number Placeholder 5"/>
          <p:cNvSpPr>
            <a:spLocks noGrp="1"/>
          </p:cNvSpPr>
          <p:nvPr>
            <p:ph type="sldNum" sz="quarter" idx="12"/>
          </p:nvPr>
        </p:nvSpPr>
        <p:spPr/>
        <p:txBody>
          <a:bodyPr/>
          <a:lstStyle>
            <a:lvl1pPr>
              <a:defRPr/>
            </a:lvl1pPr>
          </a:lstStyle>
          <a:p>
            <a:fld id="{8FC93A85-CBD6-4F97-8B0D-D06B56366EA8}" type="slidenum">
              <a:rPr lang="zh-CN" altLang="en-US"/>
              <a:pPr/>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5"/>
          <p:cNvSpPr>
            <a:spLocks noGrp="1"/>
          </p:cNvSpPr>
          <p:nvPr>
            <p:ph sz="quarter" idx="13"/>
          </p:nvPr>
        </p:nvSpPr>
        <p:spPr>
          <a:xfrm>
            <a:off x="628651" y="508000"/>
            <a:ext cx="7886700" cy="57038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Date Placeholder 3"/>
          <p:cNvSpPr>
            <a:spLocks noGrp="1"/>
          </p:cNvSpPr>
          <p:nvPr>
            <p:ph type="dt" sz="half" idx="14"/>
          </p:nvPr>
        </p:nvSpPr>
        <p:spPr/>
        <p:txBody>
          <a:bodyPr/>
          <a:lstStyle>
            <a:lvl1pPr>
              <a:defRPr/>
            </a:lvl1pPr>
          </a:lstStyle>
          <a:p>
            <a:pPr>
              <a:defRPr/>
            </a:pPr>
            <a:fld id="{A3B684E3-8A80-40E8-8560-1C9BD9109041}" type="datetime1">
              <a:rPr lang="zh-CN" altLang="en-US"/>
              <a:pPr>
                <a:defRPr/>
              </a:pPr>
              <a:t>2017/5/19</a:t>
            </a:fld>
            <a:endParaRPr lang="zh-CN" altLang="en-US"/>
          </a:p>
        </p:txBody>
      </p:sp>
      <p:sp>
        <p:nvSpPr>
          <p:cNvPr id="4" name="Footer Placeholder 4"/>
          <p:cNvSpPr>
            <a:spLocks noGrp="1"/>
          </p:cNvSpPr>
          <p:nvPr>
            <p:ph type="ftr" sz="quarter" idx="15"/>
          </p:nvPr>
        </p:nvSpPr>
        <p:spPr/>
        <p:txBody>
          <a:bodyPr/>
          <a:lstStyle>
            <a:lvl1pPr>
              <a:defRPr/>
            </a:lvl1pPr>
          </a:lstStyle>
          <a:p>
            <a:pPr>
              <a:defRPr/>
            </a:pPr>
            <a:r>
              <a:rPr lang="zh-CN" altLang="en-US"/>
              <a:t>武汉丽升信息技术有限公司</a:t>
            </a:r>
          </a:p>
        </p:txBody>
      </p:sp>
      <p:sp>
        <p:nvSpPr>
          <p:cNvPr id="5" name="Slide Number Placeholder 5"/>
          <p:cNvSpPr>
            <a:spLocks noGrp="1"/>
          </p:cNvSpPr>
          <p:nvPr>
            <p:ph type="sldNum" sz="quarter" idx="16"/>
          </p:nvPr>
        </p:nvSpPr>
        <p:spPr/>
        <p:txBody>
          <a:bodyPr/>
          <a:lstStyle>
            <a:lvl1pPr>
              <a:defRPr/>
            </a:lvl1pPr>
          </a:lstStyle>
          <a:p>
            <a:fld id="{1B8B2F70-5EB5-4EF0-B221-30C628FB1EFD}" type="slidenum">
              <a:rPr lang="zh-CN" altLang="en-US"/>
              <a:pPr/>
              <a:t>‹#›</a:t>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F95AF9C-4341-4BDD-94DC-FF1A9376853D}" type="slidenum">
              <a:rPr lang="zh-CN" altLang="en-US"/>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8BC9786-CD86-4007-B1BD-6E8346242F7E}" type="slidenum">
              <a:rPr lang="zh-CN" altLang="en-US"/>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0D42095-66DF-4B05-8BD0-31ADF2885000}"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DEE4CA5-72C1-4A1E-9430-874041A822D3}" type="slidenum">
              <a:rPr lang="zh-CN" altLang="en-US"/>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1BA7A485-C824-4CEA-982A-7DC1E791B41D}" type="slidenum">
              <a:rPr lang="zh-CN" altLang="en-US"/>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DBB4EDE-4D92-48C5-907D-CD7C95A04DC4}" type="slidenum">
              <a:rPr lang="zh-CN" altLang="en-US"/>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113F4A6-3DC8-4FF0-AF63-C5DA2AEB8BD8}" type="slidenum">
              <a:rPr lang="zh-CN" altLang="en-US"/>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AD14A7A-D783-41C4-8506-E9C62269BEA8}" type="slidenum">
              <a:rPr lang="zh-CN" altLang="en-US"/>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382834F-6DFD-40B3-98CB-7681C8D5011C}"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5" name="组合 14"/>
          <p:cNvGrpSpPr/>
          <p:nvPr/>
        </p:nvGrpSpPr>
        <p:grpSpPr bwMode="auto">
          <a:xfrm>
            <a:off x="0" y="0"/>
            <a:ext cx="9144000" cy="1190625"/>
            <a:chOff x="0" y="0"/>
            <a:chExt cx="12192000" cy="1189922"/>
          </a:xfrm>
        </p:grpSpPr>
        <p:grpSp>
          <p:nvGrpSpPr>
            <p:cNvPr id="6" name="组合 10"/>
            <p:cNvGrpSpPr/>
            <p:nvPr/>
          </p:nvGrpSpPr>
          <p:grpSpPr bwMode="auto">
            <a:xfrm>
              <a:off x="0" y="0"/>
              <a:ext cx="12192000" cy="1189922"/>
              <a:chOff x="0" y="0"/>
              <a:chExt cx="12192000" cy="1189922"/>
            </a:xfrm>
          </p:grpSpPr>
          <p:sp>
            <p:nvSpPr>
              <p:cNvPr id="8" name="矩形 7"/>
              <p:cNvSpPr/>
              <p:nvPr/>
            </p:nvSpPr>
            <p:spPr>
              <a:xfrm>
                <a:off x="0" y="0"/>
                <a:ext cx="12192000" cy="1188336"/>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solidFill>
                    <a:schemeClr val="tx1"/>
                  </a:solidFill>
                  <a:latin typeface="Segoe" pitchFamily="34" charset="0"/>
                  <a:ea typeface="宋体" panose="02010600030101010101" pitchFamily="2" charset="-122"/>
                </a:endParaRPr>
              </a:p>
            </p:txBody>
          </p:sp>
          <p:sp>
            <p:nvSpPr>
              <p:cNvPr id="9" name="矩形 8"/>
              <p:cNvSpPr/>
              <p:nvPr/>
            </p:nvSpPr>
            <p:spPr>
              <a:xfrm>
                <a:off x="0" y="1587"/>
                <a:ext cx="12192000" cy="11883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775" noProof="1"/>
              </a:p>
            </p:txBody>
          </p:sp>
        </p:grpSp>
        <p:cxnSp>
          <p:nvCxnSpPr>
            <p:cNvPr id="7" name="直接连接符 6"/>
            <p:cNvCxnSpPr/>
            <p:nvPr/>
          </p:nvCxnSpPr>
          <p:spPr>
            <a:xfrm>
              <a:off x="0" y="1188336"/>
              <a:ext cx="12192000"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 name="Picture 7" descr="C:\Users\Administrator\Desktop\公司图标.gif"/>
          <p:cNvPicPr>
            <a:picLocks noChangeAspect="1" noChangeArrowheads="1"/>
          </p:cNvPicPr>
          <p:nvPr userDrawn="1"/>
        </p:nvPicPr>
        <p:blipFill>
          <a:blip r:embed="rId2"/>
          <a:srcRect/>
          <a:stretch>
            <a:fillRect/>
          </a:stretch>
        </p:blipFill>
        <p:spPr bwMode="auto">
          <a:xfrm>
            <a:off x="7686675" y="165100"/>
            <a:ext cx="1017588" cy="812800"/>
          </a:xfrm>
          <a:prstGeom prst="rect">
            <a:avLst/>
          </a:prstGeom>
          <a:noFill/>
          <a:ln w="9525">
            <a:noFill/>
            <a:miter lim="800000"/>
            <a:headEnd/>
            <a:tailEnd/>
          </a:ln>
        </p:spPr>
      </p:pic>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1132114" y="1480456"/>
            <a:ext cx="7383236" cy="451158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14" name="图片占位符 13"/>
          <p:cNvSpPr>
            <a:spLocks noGrp="1"/>
          </p:cNvSpPr>
          <p:nvPr>
            <p:ph type="pic" sz="quarter" idx="13"/>
          </p:nvPr>
        </p:nvSpPr>
        <p:spPr>
          <a:xfrm>
            <a:off x="7556500" y="279400"/>
            <a:ext cx="1219200" cy="850900"/>
          </a:xfrm>
        </p:spPr>
        <p:txBody>
          <a:bodyPr/>
          <a:lstStyle/>
          <a:p>
            <a:pPr lvl="0"/>
            <a:endParaRPr lang="zh-CN" altLang="en-US" noProof="0"/>
          </a:p>
        </p:txBody>
      </p:sp>
      <p:sp>
        <p:nvSpPr>
          <p:cNvPr id="11" name="Date Placeholder 3"/>
          <p:cNvSpPr>
            <a:spLocks noGrp="1"/>
          </p:cNvSpPr>
          <p:nvPr>
            <p:ph type="dt" sz="half" idx="14"/>
          </p:nvPr>
        </p:nvSpPr>
        <p:spPr/>
        <p:txBody>
          <a:bodyPr/>
          <a:lstStyle>
            <a:lvl1pPr>
              <a:defRPr/>
            </a:lvl1pPr>
          </a:lstStyle>
          <a:p>
            <a:pPr>
              <a:defRPr/>
            </a:pPr>
            <a:fld id="{D991D49D-4E04-4C62-9FBF-1AA58E589B2D}" type="datetime1">
              <a:rPr lang="zh-CN" altLang="en-US"/>
              <a:pPr>
                <a:defRPr/>
              </a:pPr>
              <a:t>2017/5/19</a:t>
            </a:fld>
            <a:endParaRPr lang="zh-CN" altLang="en-US" dirty="0"/>
          </a:p>
        </p:txBody>
      </p:sp>
      <p:sp>
        <p:nvSpPr>
          <p:cNvPr id="12" name="Footer Placeholder 4"/>
          <p:cNvSpPr>
            <a:spLocks noGrp="1"/>
          </p:cNvSpPr>
          <p:nvPr>
            <p:ph type="ftr" sz="quarter" idx="15"/>
          </p:nvPr>
        </p:nvSpPr>
        <p:spPr/>
        <p:txBody>
          <a:bodyPr/>
          <a:lstStyle>
            <a:lvl1pPr>
              <a:defRPr/>
            </a:lvl1pPr>
          </a:lstStyle>
          <a:p>
            <a:pPr>
              <a:defRPr/>
            </a:pPr>
            <a:r>
              <a:rPr lang="zh-CN" altLang="en-US"/>
              <a:t>武汉丽升信息技术有限公司</a:t>
            </a:r>
          </a:p>
        </p:txBody>
      </p:sp>
      <p:sp>
        <p:nvSpPr>
          <p:cNvPr id="13" name="Slide Number Placeholder 5"/>
          <p:cNvSpPr>
            <a:spLocks noGrp="1"/>
          </p:cNvSpPr>
          <p:nvPr>
            <p:ph type="sldNum" sz="quarter" idx="16"/>
          </p:nvPr>
        </p:nvSpPr>
        <p:spPr/>
        <p:txBody>
          <a:bodyPr/>
          <a:lstStyle>
            <a:lvl1pPr>
              <a:defRPr/>
            </a:lvl1pPr>
          </a:lstStyle>
          <a:p>
            <a:fld id="{CD43EAFB-36DA-4F34-9301-3816958BB17D}" type="slidenum">
              <a:rPr lang="zh-CN" altLang="en-US"/>
              <a:pPr/>
              <a:t>‹#›</a:t>
            </a:fld>
            <a:endParaRPr lang="zh-CN" altLang="en-US"/>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4BA5FF7-1138-40B2-AFE9-D4BD3A2CA002}" type="slidenum">
              <a:rPr lang="zh-CN" altLang="en-US"/>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1E29C9FB-E98E-47A9-9CA6-DECEB452AFD1}" type="datetimeFigureOut">
              <a:rPr lang="zh-CN" altLang="en-US"/>
              <a:pPr>
                <a:defRPr/>
              </a:pPr>
              <a:t>2017/5/19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E69D669-0981-41C7-A701-2EF2AB1B5371}" type="slidenum">
              <a:rPr lang="zh-CN" altLang="en-US"/>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15"/>
          <p:cNvPicPr>
            <a:picLocks noChangeArrowheads="1"/>
          </p:cNvPicPr>
          <p:nvPr/>
        </p:nvPicPr>
        <p:blipFill>
          <a:blip r:embed="rId2"/>
          <a:srcRect l="14679" t="6145" r="85" b="10249"/>
          <a:stretch>
            <a:fillRect/>
          </a:stretch>
        </p:blipFill>
        <p:spPr bwMode="auto">
          <a:xfrm>
            <a:off x="0" y="0"/>
            <a:ext cx="9144000" cy="3989388"/>
          </a:xfrm>
          <a:prstGeom prst="rect">
            <a:avLst/>
          </a:prstGeom>
          <a:noFill/>
          <a:ln w="9525">
            <a:noFill/>
            <a:miter lim="800000"/>
            <a:headEnd/>
            <a:tailEnd/>
          </a:ln>
        </p:spPr>
      </p:pic>
      <p:sp>
        <p:nvSpPr>
          <p:cNvPr id="5" name="矩形 4"/>
          <p:cNvSpPr/>
          <p:nvPr/>
        </p:nvSpPr>
        <p:spPr>
          <a:xfrm>
            <a:off x="0" y="6592888"/>
            <a:ext cx="9144000" cy="265112"/>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425" noProof="1"/>
          </a:p>
        </p:txBody>
      </p:sp>
      <p:grpSp>
        <p:nvGrpSpPr>
          <p:cNvPr id="6" name="组合 16"/>
          <p:cNvGrpSpPr/>
          <p:nvPr/>
        </p:nvGrpSpPr>
        <p:grpSpPr bwMode="auto">
          <a:xfrm>
            <a:off x="2247900" y="5448300"/>
            <a:ext cx="4648200" cy="46038"/>
            <a:chOff x="3886200" y="5631919"/>
            <a:chExt cx="4648200" cy="45719"/>
          </a:xfrm>
        </p:grpSpPr>
        <p:sp>
          <p:nvSpPr>
            <p:cNvPr id="7" name="矩形 6"/>
            <p:cNvSpPr/>
            <p:nvPr/>
          </p:nvSpPr>
          <p:spPr>
            <a:xfrm>
              <a:off x="3886200" y="5631919"/>
              <a:ext cx="7747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8" name="矩形 7"/>
            <p:cNvSpPr/>
            <p:nvPr/>
          </p:nvSpPr>
          <p:spPr>
            <a:xfrm>
              <a:off x="4660900" y="5631919"/>
              <a:ext cx="7747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9" name="矩形 8"/>
            <p:cNvSpPr/>
            <p:nvPr/>
          </p:nvSpPr>
          <p:spPr>
            <a:xfrm>
              <a:off x="5435600" y="5631919"/>
              <a:ext cx="7747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10" name="矩形 9"/>
            <p:cNvSpPr/>
            <p:nvPr/>
          </p:nvSpPr>
          <p:spPr>
            <a:xfrm>
              <a:off x="6210300" y="5631919"/>
              <a:ext cx="77470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11" name="矩形 10"/>
            <p:cNvSpPr/>
            <p:nvPr/>
          </p:nvSpPr>
          <p:spPr>
            <a:xfrm>
              <a:off x="6985000" y="5631919"/>
              <a:ext cx="774700"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sp>
          <p:nvSpPr>
            <p:cNvPr id="12" name="矩形 11"/>
            <p:cNvSpPr/>
            <p:nvPr/>
          </p:nvSpPr>
          <p:spPr>
            <a:xfrm>
              <a:off x="7759700" y="5631919"/>
              <a:ext cx="7747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570" noProof="1"/>
            </a:p>
          </p:txBody>
        </p:sp>
      </p:grpSp>
      <p:sp>
        <p:nvSpPr>
          <p:cNvPr id="2" name="Title 1"/>
          <p:cNvSpPr>
            <a:spLocks noGrp="1"/>
          </p:cNvSpPr>
          <p:nvPr>
            <p:ph type="ctrTitle"/>
          </p:nvPr>
        </p:nvSpPr>
        <p:spPr>
          <a:xfrm>
            <a:off x="1097643" y="1122363"/>
            <a:ext cx="6948714" cy="2387600"/>
          </a:xfrm>
          <a:ln>
            <a:solidFill>
              <a:schemeClr val="bg1"/>
            </a:solidFill>
          </a:ln>
        </p:spPr>
        <p:txBody>
          <a:bodyPr>
            <a:normAutofit/>
          </a:bodyPr>
          <a:lstStyle>
            <a:lvl1pPr algn="ctr">
              <a:defRPr sz="48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097643" y="4550560"/>
            <a:ext cx="6948714" cy="7362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en-US" noProof="1"/>
          </a:p>
        </p:txBody>
      </p:sp>
      <p:sp>
        <p:nvSpPr>
          <p:cNvPr id="13" name="Date Placeholder 3"/>
          <p:cNvSpPr>
            <a:spLocks noGrp="1"/>
          </p:cNvSpPr>
          <p:nvPr>
            <p:ph type="dt" sz="half" idx="10"/>
          </p:nvPr>
        </p:nvSpPr>
        <p:spPr/>
        <p:txBody>
          <a:bodyPr/>
          <a:lstStyle>
            <a:lvl1pPr>
              <a:defRPr/>
            </a:lvl1pPr>
          </a:lstStyle>
          <a:p>
            <a:pPr>
              <a:defRPr/>
            </a:pPr>
            <a:endParaRPr lang="zh-CN" altLang="en-US"/>
          </a:p>
        </p:txBody>
      </p:sp>
      <p:sp>
        <p:nvSpPr>
          <p:cNvPr id="14" name="Footer Placeholder 4"/>
          <p:cNvSpPr>
            <a:spLocks noGrp="1"/>
          </p:cNvSpPr>
          <p:nvPr>
            <p:ph type="ftr" sz="quarter" idx="11"/>
          </p:nvPr>
        </p:nvSpPr>
        <p:spPr/>
        <p:txBody>
          <a:bodyPr/>
          <a:lstStyle>
            <a:lvl1pPr>
              <a:defRPr/>
            </a:lvl1pPr>
          </a:lstStyle>
          <a:p>
            <a:pPr>
              <a:defRPr/>
            </a:pPr>
            <a:endParaRPr lang="zh-CN" altLang="en-US"/>
          </a:p>
        </p:txBody>
      </p:sp>
      <p:sp>
        <p:nvSpPr>
          <p:cNvPr id="15" name="Slide Number Placeholder 5"/>
          <p:cNvSpPr>
            <a:spLocks noGrp="1"/>
          </p:cNvSpPr>
          <p:nvPr>
            <p:ph type="sldNum" sz="quarter" idx="12"/>
          </p:nvPr>
        </p:nvSpPr>
        <p:spPr/>
        <p:txBody>
          <a:bodyPr/>
          <a:lstStyle>
            <a:lvl1pPr>
              <a:defRPr/>
            </a:lvl1pPr>
          </a:lstStyle>
          <a:p>
            <a:fld id="{4AC860A0-6A1A-416E-B577-C813ABE9C309}" type="slidenum">
              <a:rPr lang="zh-CN" altLang="en-US"/>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4" name="组合 14"/>
          <p:cNvGrpSpPr/>
          <p:nvPr/>
        </p:nvGrpSpPr>
        <p:grpSpPr bwMode="auto">
          <a:xfrm>
            <a:off x="0" y="0"/>
            <a:ext cx="9144000" cy="1190625"/>
            <a:chOff x="0" y="0"/>
            <a:chExt cx="12192000" cy="1189922"/>
          </a:xfrm>
        </p:grpSpPr>
        <p:grpSp>
          <p:nvGrpSpPr>
            <p:cNvPr id="5" name="组合 10"/>
            <p:cNvGrpSpPr/>
            <p:nvPr/>
          </p:nvGrpSpPr>
          <p:grpSpPr bwMode="auto">
            <a:xfrm>
              <a:off x="0" y="0"/>
              <a:ext cx="12192000" cy="1189922"/>
              <a:chOff x="0" y="0"/>
              <a:chExt cx="12192000" cy="1189922"/>
            </a:xfrm>
          </p:grpSpPr>
          <p:sp>
            <p:nvSpPr>
              <p:cNvPr id="7" name="矩形 6"/>
              <p:cNvSpPr/>
              <p:nvPr/>
            </p:nvSpPr>
            <p:spPr>
              <a:xfrm>
                <a:off x="0" y="0"/>
                <a:ext cx="12192000" cy="1188336"/>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noProof="1"/>
              </a:p>
            </p:txBody>
          </p:sp>
          <p:sp>
            <p:nvSpPr>
              <p:cNvPr id="8" name="矩形 7"/>
              <p:cNvSpPr/>
              <p:nvPr/>
            </p:nvSpPr>
            <p:spPr>
              <a:xfrm>
                <a:off x="0" y="1587"/>
                <a:ext cx="12192000" cy="11883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775" noProof="1"/>
              </a:p>
            </p:txBody>
          </p:sp>
        </p:grpSp>
        <p:cxnSp>
          <p:nvCxnSpPr>
            <p:cNvPr id="6" name="直接连接符 5"/>
            <p:cNvCxnSpPr/>
            <p:nvPr/>
          </p:nvCxnSpPr>
          <p:spPr>
            <a:xfrm>
              <a:off x="0" y="1188336"/>
              <a:ext cx="12192000"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1132114" y="1480456"/>
            <a:ext cx="7383236" cy="451158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9" name="Date Placeholder 3"/>
          <p:cNvSpPr>
            <a:spLocks noGrp="1"/>
          </p:cNvSpPr>
          <p:nvPr>
            <p:ph type="dt" sz="half" idx="10"/>
          </p:nvPr>
        </p:nvSpPr>
        <p:spPr/>
        <p:txBody>
          <a:bodyPr/>
          <a:lstStyle>
            <a:lvl1pPr>
              <a:defRPr/>
            </a:lvl1pPr>
          </a:lstStyle>
          <a:p>
            <a:pPr>
              <a:defRPr/>
            </a:pPr>
            <a:endParaRPr lang="zh-CN" altLang="en-US"/>
          </a:p>
        </p:txBody>
      </p:sp>
      <p:sp>
        <p:nvSpPr>
          <p:cNvPr id="10" name="Footer Placeholder 4"/>
          <p:cNvSpPr>
            <a:spLocks noGrp="1"/>
          </p:cNvSpPr>
          <p:nvPr>
            <p:ph type="ftr" sz="quarter" idx="11"/>
          </p:nvPr>
        </p:nvSpPr>
        <p:spPr/>
        <p:txBody>
          <a:bodyPr/>
          <a:lstStyle>
            <a:lvl1pPr>
              <a:defRPr/>
            </a:lvl1pPr>
          </a:lstStyle>
          <a:p>
            <a:pPr>
              <a:defRPr/>
            </a:pPr>
            <a:endParaRPr lang="zh-CN" altLang="en-US"/>
          </a:p>
        </p:txBody>
      </p:sp>
      <p:sp>
        <p:nvSpPr>
          <p:cNvPr id="11" name="Slide Number Placeholder 5"/>
          <p:cNvSpPr>
            <a:spLocks noGrp="1"/>
          </p:cNvSpPr>
          <p:nvPr>
            <p:ph type="sldNum" sz="quarter" idx="12"/>
          </p:nvPr>
        </p:nvSpPr>
        <p:spPr/>
        <p:txBody>
          <a:bodyPr/>
          <a:lstStyle>
            <a:lvl1pPr>
              <a:defRPr/>
            </a:lvl1pPr>
          </a:lstStyle>
          <a:p>
            <a:fld id="{7C3EE912-5AB6-4DD0-9E5A-0E0879FC724F}" type="slidenum">
              <a:rPr lang="zh-CN" altLang="en-US"/>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4763" y="2190750"/>
            <a:ext cx="9144001" cy="1447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6489" tIns="25757" bIns="0" anchor="ctr"/>
          <a:lstStyle/>
          <a:p>
            <a:pPr defTabSz="502920" eaLnBrk="1" hangingPunct="1">
              <a:lnSpc>
                <a:spcPct val="150000"/>
              </a:lnSpc>
              <a:spcBef>
                <a:spcPts val="0"/>
              </a:spcBef>
              <a:spcAft>
                <a:spcPts val="0"/>
              </a:spcAft>
              <a:defRPr/>
            </a:pPr>
            <a:endParaRPr lang="en-US" altLang="zh-CN" sz="1760" b="1" noProof="1">
              <a:solidFill>
                <a:schemeClr val="accent1"/>
              </a:solidFill>
              <a:effectLst>
                <a:outerShdw dist="38100" dir="5400000" algn="t" rotWithShape="0">
                  <a:srgbClr val="FFFFFF">
                    <a:alpha val="44000"/>
                  </a:srgbClr>
                </a:outerShdw>
              </a:effectLst>
            </a:endParaRPr>
          </a:p>
        </p:txBody>
      </p:sp>
      <p:sp>
        <p:nvSpPr>
          <p:cNvPr id="2" name="Title 1"/>
          <p:cNvSpPr>
            <a:spLocks noGrp="1"/>
          </p:cNvSpPr>
          <p:nvPr>
            <p:ph type="title"/>
          </p:nvPr>
        </p:nvSpPr>
        <p:spPr>
          <a:xfrm>
            <a:off x="3135086" y="2190752"/>
            <a:ext cx="5375502" cy="1447800"/>
          </a:xfrm>
        </p:spPr>
        <p:txBody>
          <a:bodyPr>
            <a:normAutofit/>
          </a:bodyPr>
          <a:lstStyle>
            <a:lvl1pPr>
              <a:defRPr sz="4000"/>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3135086" y="3682093"/>
            <a:ext cx="5375502" cy="846363"/>
          </a:xfrm>
        </p:spPr>
        <p:txBody>
          <a:bodyPr>
            <a:normAutofit/>
          </a:bodyPr>
          <a:lstStyle>
            <a:lvl1pPr marL="0" indent="0">
              <a:buNone/>
              <a:defRPr sz="2400">
                <a:solidFill>
                  <a:srgbClr val="9D9D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DA2F7E70-1D76-4460-BE52-32218B443808}" type="slidenum">
              <a:rPr lang="zh-CN" altLang="en-US"/>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13"/>
          <p:cNvGrpSpPr/>
          <p:nvPr/>
        </p:nvGrpSpPr>
        <p:grpSpPr bwMode="auto">
          <a:xfrm>
            <a:off x="0" y="0"/>
            <a:ext cx="9144000" cy="1190625"/>
            <a:chOff x="0" y="0"/>
            <a:chExt cx="12192000" cy="1189922"/>
          </a:xfrm>
        </p:grpSpPr>
        <p:grpSp>
          <p:nvGrpSpPr>
            <p:cNvPr id="6" name="组合 14"/>
            <p:cNvGrpSpPr/>
            <p:nvPr/>
          </p:nvGrpSpPr>
          <p:grpSpPr bwMode="auto">
            <a:xfrm>
              <a:off x="0" y="0"/>
              <a:ext cx="12192000" cy="1189922"/>
              <a:chOff x="0" y="0"/>
              <a:chExt cx="12192000" cy="1189922"/>
            </a:xfrm>
          </p:grpSpPr>
          <p:sp>
            <p:nvSpPr>
              <p:cNvPr id="8" name="矩形 7"/>
              <p:cNvSpPr/>
              <p:nvPr/>
            </p:nvSpPr>
            <p:spPr>
              <a:xfrm>
                <a:off x="0" y="0"/>
                <a:ext cx="12192000" cy="1188336"/>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noProof="1"/>
              </a:p>
            </p:txBody>
          </p:sp>
          <p:sp>
            <p:nvSpPr>
              <p:cNvPr id="9" name="矩形 8"/>
              <p:cNvSpPr/>
              <p:nvPr/>
            </p:nvSpPr>
            <p:spPr>
              <a:xfrm>
                <a:off x="0" y="1587"/>
                <a:ext cx="12192000" cy="11883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775" noProof="1"/>
              </a:p>
            </p:txBody>
          </p:sp>
        </p:grpSp>
        <p:cxnSp>
          <p:nvCxnSpPr>
            <p:cNvPr id="7" name="直接连接符 6"/>
            <p:cNvCxnSpPr/>
            <p:nvPr/>
          </p:nvCxnSpPr>
          <p:spPr>
            <a:xfrm>
              <a:off x="0" y="1188336"/>
              <a:ext cx="12192000"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文本框 18"/>
          <p:cNvSpPr txBox="1"/>
          <p:nvPr/>
        </p:nvSpPr>
        <p:spPr>
          <a:xfrm>
            <a:off x="642938" y="1801813"/>
            <a:ext cx="388937" cy="358775"/>
          </a:xfrm>
          <a:custGeom>
            <a:avLst/>
            <a:gdLst/>
            <a:ahLst/>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1"/>
          </a:solidFill>
          <a:ln>
            <a:noFill/>
          </a:ln>
          <a:effectLst/>
        </p:spPr>
        <p:txBody>
          <a:bodyPr lIns="67101" tIns="33550" rIns="67101" bIns="33550">
            <a:normAutofit fontScale="25000" lnSpcReduction="20000"/>
          </a:bodyPr>
          <a:lstStyle/>
          <a:p>
            <a:pPr algn="just" eaLnBrk="1" hangingPunct="1">
              <a:lnSpc>
                <a:spcPct val="150000"/>
              </a:lnSpc>
              <a:spcBef>
                <a:spcPct val="20000"/>
              </a:spcBef>
              <a:buFont typeface="Arial" panose="020B0604020202020204" pitchFamily="34" charset="0"/>
              <a:buNone/>
              <a:defRPr/>
            </a:pPr>
            <a:endParaRPr lang="zh-CN" altLang="en-US" sz="14605" noProof="1">
              <a:latin typeface="Arial" panose="020B0604020202020204" pitchFamily="34" charset="0"/>
              <a:ea typeface="微软雅黑" panose="020B0503020204020204" pitchFamily="34" charset="-122"/>
            </a:endParaRPr>
          </a:p>
        </p:txBody>
      </p:sp>
      <p:sp>
        <p:nvSpPr>
          <p:cNvPr id="11" name="文本框 19"/>
          <p:cNvSpPr txBox="1"/>
          <p:nvPr/>
        </p:nvSpPr>
        <p:spPr>
          <a:xfrm>
            <a:off x="4656138" y="1801813"/>
            <a:ext cx="388937" cy="358775"/>
          </a:xfrm>
          <a:custGeom>
            <a:avLst/>
            <a:gdLst/>
            <a:ahLst/>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2"/>
          </a:solidFill>
          <a:ln>
            <a:noFill/>
          </a:ln>
          <a:effectLst/>
        </p:spPr>
        <p:txBody>
          <a:bodyPr lIns="67101" tIns="33550" rIns="67101" bIns="33550">
            <a:normAutofit fontScale="25000" lnSpcReduction="20000"/>
          </a:bodyPr>
          <a:lstStyle/>
          <a:p>
            <a:pPr algn="just" eaLnBrk="1" hangingPunct="1">
              <a:lnSpc>
                <a:spcPct val="150000"/>
              </a:lnSpc>
              <a:spcBef>
                <a:spcPct val="20000"/>
              </a:spcBef>
              <a:buFont typeface="Arial" panose="020B0604020202020204" pitchFamily="34" charset="0"/>
              <a:buNone/>
              <a:defRPr/>
            </a:pPr>
            <a:endParaRPr lang="zh-CN" altLang="en-US" sz="14605" noProof="1">
              <a:latin typeface="Arial" panose="020B0604020202020204" pitchFamily="34" charset="0"/>
              <a:ea typeface="微软雅黑" panose="020B0503020204020204" pitchFamily="34" charset="-122"/>
            </a:endParaRPr>
          </a:p>
        </p:txBody>
      </p:sp>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1088570" y="1825625"/>
            <a:ext cx="3426279" cy="4183289"/>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Content Placeholder 3"/>
          <p:cNvSpPr>
            <a:spLocks noGrp="1"/>
          </p:cNvSpPr>
          <p:nvPr>
            <p:ph sz="half" idx="2"/>
          </p:nvPr>
        </p:nvSpPr>
        <p:spPr>
          <a:xfrm>
            <a:off x="5089070" y="1825625"/>
            <a:ext cx="3426279" cy="4183289"/>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12" name="Date Placeholder 4"/>
          <p:cNvSpPr>
            <a:spLocks noGrp="1"/>
          </p:cNvSpPr>
          <p:nvPr>
            <p:ph type="dt" sz="half" idx="10"/>
          </p:nvPr>
        </p:nvSpPr>
        <p:spPr/>
        <p:txBody>
          <a:bodyPr/>
          <a:lstStyle>
            <a:lvl1pPr>
              <a:defRPr/>
            </a:lvl1pPr>
          </a:lstStyle>
          <a:p>
            <a:pPr>
              <a:defRPr/>
            </a:pPr>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fld id="{A504A324-F0B5-4872-908F-D91DE956778C}" type="slidenum">
              <a:rPr lang="zh-CN" altLang="en-US"/>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5"/>
          <p:cNvGrpSpPr/>
          <p:nvPr/>
        </p:nvGrpSpPr>
        <p:grpSpPr bwMode="auto">
          <a:xfrm>
            <a:off x="0" y="0"/>
            <a:ext cx="9144000" cy="1190625"/>
            <a:chOff x="0" y="0"/>
            <a:chExt cx="12192000" cy="1189922"/>
          </a:xfrm>
        </p:grpSpPr>
        <p:grpSp>
          <p:nvGrpSpPr>
            <p:cNvPr id="8" name="组合 16"/>
            <p:cNvGrpSpPr/>
            <p:nvPr/>
          </p:nvGrpSpPr>
          <p:grpSpPr bwMode="auto">
            <a:xfrm>
              <a:off x="0" y="0"/>
              <a:ext cx="12192000" cy="1189922"/>
              <a:chOff x="0" y="0"/>
              <a:chExt cx="12192000" cy="1189922"/>
            </a:xfrm>
          </p:grpSpPr>
          <p:sp>
            <p:nvSpPr>
              <p:cNvPr id="10" name="矩形 9"/>
              <p:cNvSpPr/>
              <p:nvPr/>
            </p:nvSpPr>
            <p:spPr>
              <a:xfrm>
                <a:off x="0" y="0"/>
                <a:ext cx="12192000" cy="1188336"/>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noProof="1"/>
              </a:p>
            </p:txBody>
          </p:sp>
          <p:sp>
            <p:nvSpPr>
              <p:cNvPr id="11" name="矩形 10"/>
              <p:cNvSpPr/>
              <p:nvPr/>
            </p:nvSpPr>
            <p:spPr>
              <a:xfrm>
                <a:off x="0" y="1587"/>
                <a:ext cx="12192000" cy="11883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775" noProof="1"/>
              </a:p>
            </p:txBody>
          </p:sp>
        </p:grpSp>
        <p:cxnSp>
          <p:nvCxnSpPr>
            <p:cNvPr id="9" name="直接连接符 8"/>
            <p:cNvCxnSpPr/>
            <p:nvPr/>
          </p:nvCxnSpPr>
          <p:spPr>
            <a:xfrm>
              <a:off x="0" y="1188336"/>
              <a:ext cx="12192000"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29841" y="245542"/>
            <a:ext cx="7886700" cy="763789"/>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12" name="Date Placeholder 6"/>
          <p:cNvSpPr>
            <a:spLocks noGrp="1"/>
          </p:cNvSpPr>
          <p:nvPr>
            <p:ph type="dt" sz="half" idx="10"/>
          </p:nvPr>
        </p:nvSpPr>
        <p:spPr/>
        <p:txBody>
          <a:bodyPr/>
          <a:lstStyle>
            <a:lvl1pPr>
              <a:defRPr/>
            </a:lvl1pPr>
          </a:lstStyle>
          <a:p>
            <a:pPr>
              <a:defRPr/>
            </a:pPr>
            <a:endParaRPr lang="zh-CN" altLang="en-US"/>
          </a:p>
        </p:txBody>
      </p:sp>
      <p:sp>
        <p:nvSpPr>
          <p:cNvPr id="13" name="Footer Placeholder 7"/>
          <p:cNvSpPr>
            <a:spLocks noGrp="1"/>
          </p:cNvSpPr>
          <p:nvPr>
            <p:ph type="ftr" sz="quarter" idx="11"/>
          </p:nvPr>
        </p:nvSpPr>
        <p:spPr/>
        <p:txBody>
          <a:bodyPr/>
          <a:lstStyle>
            <a:lvl1pPr>
              <a:defRPr/>
            </a:lvl1pPr>
          </a:lstStyle>
          <a:p>
            <a:pPr>
              <a:defRPr/>
            </a:pPr>
            <a:endParaRPr lang="zh-CN" altLang="en-US"/>
          </a:p>
        </p:txBody>
      </p:sp>
      <p:sp>
        <p:nvSpPr>
          <p:cNvPr id="14" name="Slide Number Placeholder 8"/>
          <p:cNvSpPr>
            <a:spLocks noGrp="1"/>
          </p:cNvSpPr>
          <p:nvPr>
            <p:ph type="sldNum" sz="quarter" idx="12"/>
          </p:nvPr>
        </p:nvSpPr>
        <p:spPr/>
        <p:txBody>
          <a:bodyPr/>
          <a:lstStyle>
            <a:lvl1pPr>
              <a:defRPr/>
            </a:lvl1pPr>
          </a:lstStyle>
          <a:p>
            <a:fld id="{2650C910-DC52-4BD2-B12C-090A9FF025D2}" type="slidenum">
              <a:rPr lang="zh-CN" altLang="en-US"/>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081"/>
            <a:ext cx="7886700" cy="1270294"/>
          </a:xfrm>
        </p:spPr>
        <p:txBody>
          <a:bodyPr/>
          <a:lstStyle>
            <a:lvl1pPr algn="ctr">
              <a:defRPr>
                <a:solidFill>
                  <a:srgbClr val="32B9CE"/>
                </a:solidFill>
              </a:defRPr>
            </a:lvl1pPr>
          </a:lstStyle>
          <a:p>
            <a:r>
              <a:rPr lang="zh-CN" altLang="en-US" noProof="1" smtClean="0"/>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6FF37FA4-C2C9-4F62-AC73-3B8335FEAB53}" type="slidenum">
              <a:rPr lang="zh-CN" altLang="en-US"/>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A1D4457E-1ADE-4A8B-8598-E76A8B0864FB}" type="slidenum">
              <a:rPr lang="zh-CN" altLang="en-US"/>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solidFill>
                  <a:srgbClr val="32B9CE"/>
                </a:solidFill>
              </a:defRPr>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14391" y="733425"/>
            <a:ext cx="4478400" cy="54036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83080D70-D0B1-4348-9D18-29FBD5198A7C}" type="slidenum">
              <a:rPr lang="zh-CN" altLang="en-US"/>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4763" y="2190750"/>
            <a:ext cx="9144001" cy="1447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6489" tIns="25757" bIns="0" anchor="ctr"/>
          <a:lstStyle/>
          <a:p>
            <a:pPr defTabSz="502920" eaLnBrk="1" hangingPunct="1">
              <a:lnSpc>
                <a:spcPct val="150000"/>
              </a:lnSpc>
              <a:spcBef>
                <a:spcPts val="0"/>
              </a:spcBef>
              <a:spcAft>
                <a:spcPts val="0"/>
              </a:spcAft>
              <a:defRPr/>
            </a:pPr>
            <a:endParaRPr lang="en-US" altLang="zh-CN" sz="1760" b="1" noProof="1">
              <a:solidFill>
                <a:schemeClr val="accent1"/>
              </a:solidFill>
              <a:effectLst>
                <a:outerShdw dist="38100" dir="5400000" algn="t" rotWithShape="0">
                  <a:srgbClr val="FFFFFF">
                    <a:alpha val="44000"/>
                  </a:srgbClr>
                </a:outerShdw>
              </a:effectLst>
            </a:endParaRPr>
          </a:p>
        </p:txBody>
      </p:sp>
      <p:sp>
        <p:nvSpPr>
          <p:cNvPr id="2" name="Title 1"/>
          <p:cNvSpPr>
            <a:spLocks noGrp="1"/>
          </p:cNvSpPr>
          <p:nvPr>
            <p:ph type="title"/>
          </p:nvPr>
        </p:nvSpPr>
        <p:spPr>
          <a:xfrm>
            <a:off x="3135086" y="2190752"/>
            <a:ext cx="5375502" cy="1447800"/>
          </a:xfrm>
        </p:spPr>
        <p:txBody>
          <a:bodyPr>
            <a:normAutofit/>
          </a:bodyPr>
          <a:lstStyle>
            <a:lvl1pPr>
              <a:defRPr sz="4000"/>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3135086" y="3682093"/>
            <a:ext cx="5375502" cy="846363"/>
          </a:xfrm>
        </p:spPr>
        <p:txBody>
          <a:bodyPr>
            <a:normAutofit/>
          </a:bodyPr>
          <a:lstStyle>
            <a:lvl1pPr marL="0" indent="0">
              <a:buNone/>
              <a:defRPr sz="2400">
                <a:solidFill>
                  <a:srgbClr val="9D9D9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833CEA40-3133-4DE4-BA28-E5B21DE88652}" type="datetime1">
              <a:rPr lang="zh-CN" altLang="en-US"/>
              <a:pPr>
                <a:defRPr/>
              </a:pPr>
              <a:t>2017/5/19</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7" name="Slide Number Placeholder 5"/>
          <p:cNvSpPr>
            <a:spLocks noGrp="1"/>
          </p:cNvSpPr>
          <p:nvPr>
            <p:ph type="sldNum" sz="quarter" idx="12"/>
          </p:nvPr>
        </p:nvSpPr>
        <p:spPr/>
        <p:txBody>
          <a:bodyPr/>
          <a:lstStyle>
            <a:lvl1pPr>
              <a:defRPr/>
            </a:lvl1pPr>
          </a:lstStyle>
          <a:p>
            <a:fld id="{9B708858-CF8F-4774-B546-E6327A1D049E}" type="slidenum">
              <a:rPr lang="zh-CN" altLang="en-US"/>
              <a:pPr/>
              <a:t>‹#›</a:t>
            </a:fld>
            <a:endParaRPr lang="zh-CN" altLang="en-US"/>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32B9CE"/>
                </a:solidFill>
              </a:defRPr>
            </a:lvl1p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15643C2-E7E6-423F-9159-45B5B371DE18}" type="slidenum">
              <a:rPr lang="zh-CN" altLang="en-US"/>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内容占位符 5"/>
          <p:cNvSpPr>
            <a:spLocks noGrp="1"/>
          </p:cNvSpPr>
          <p:nvPr>
            <p:ph sz="quarter" idx="13"/>
          </p:nvPr>
        </p:nvSpPr>
        <p:spPr>
          <a:xfrm>
            <a:off x="628651" y="508000"/>
            <a:ext cx="7886700" cy="57038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Date Placeholder 3"/>
          <p:cNvSpPr>
            <a:spLocks noGrp="1"/>
          </p:cNvSpPr>
          <p:nvPr>
            <p:ph type="dt" sz="half" idx="14"/>
          </p:nvPr>
        </p:nvSpPr>
        <p:spPr/>
        <p:txBody>
          <a:bodyPr/>
          <a:lstStyle>
            <a:lvl1pPr>
              <a:defRPr/>
            </a:lvl1pPr>
          </a:lstStyle>
          <a:p>
            <a:pPr>
              <a:defRPr/>
            </a:pPr>
            <a:endParaRPr lang="zh-CN" altLang="en-US"/>
          </a:p>
        </p:txBody>
      </p:sp>
      <p:sp>
        <p:nvSpPr>
          <p:cNvPr id="4" name="Footer Placeholder 4"/>
          <p:cNvSpPr>
            <a:spLocks noGrp="1"/>
          </p:cNvSpPr>
          <p:nvPr>
            <p:ph type="ftr" sz="quarter" idx="15"/>
          </p:nvPr>
        </p:nvSpPr>
        <p:spPr/>
        <p:txBody>
          <a:bodyPr/>
          <a:lstStyle>
            <a:lvl1pPr>
              <a:defRPr/>
            </a:lvl1pPr>
          </a:lstStyle>
          <a:p>
            <a:pPr>
              <a:defRPr/>
            </a:pPr>
            <a:endParaRPr lang="zh-CN" altLang="en-US"/>
          </a:p>
        </p:txBody>
      </p:sp>
      <p:sp>
        <p:nvSpPr>
          <p:cNvPr id="5" name="Slide Number Placeholder 5"/>
          <p:cNvSpPr>
            <a:spLocks noGrp="1"/>
          </p:cNvSpPr>
          <p:nvPr>
            <p:ph type="sldNum" sz="quarter" idx="16"/>
          </p:nvPr>
        </p:nvSpPr>
        <p:spPr/>
        <p:txBody>
          <a:bodyPr/>
          <a:lstStyle>
            <a:lvl1pPr>
              <a:defRPr/>
            </a:lvl1pPr>
          </a:lstStyle>
          <a:p>
            <a:fld id="{0A0DE185-B2B3-4B50-AAB4-20CBD356B964}"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5" name="组合 13"/>
          <p:cNvGrpSpPr/>
          <p:nvPr/>
        </p:nvGrpSpPr>
        <p:grpSpPr bwMode="auto">
          <a:xfrm>
            <a:off x="0" y="0"/>
            <a:ext cx="9144000" cy="1190625"/>
            <a:chOff x="0" y="0"/>
            <a:chExt cx="12192000" cy="1189922"/>
          </a:xfrm>
        </p:grpSpPr>
        <p:grpSp>
          <p:nvGrpSpPr>
            <p:cNvPr id="6" name="组合 14"/>
            <p:cNvGrpSpPr/>
            <p:nvPr/>
          </p:nvGrpSpPr>
          <p:grpSpPr bwMode="auto">
            <a:xfrm>
              <a:off x="0" y="0"/>
              <a:ext cx="12192000" cy="1189922"/>
              <a:chOff x="0" y="0"/>
              <a:chExt cx="12192000" cy="1189922"/>
            </a:xfrm>
          </p:grpSpPr>
          <p:sp>
            <p:nvSpPr>
              <p:cNvPr id="8" name="矩形 7"/>
              <p:cNvSpPr/>
              <p:nvPr/>
            </p:nvSpPr>
            <p:spPr>
              <a:xfrm>
                <a:off x="0" y="0"/>
                <a:ext cx="12192000" cy="1188336"/>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solidFill>
                    <a:schemeClr val="tx1"/>
                  </a:solidFill>
                  <a:latin typeface="Segoe" pitchFamily="34" charset="0"/>
                  <a:ea typeface="宋体" panose="02010600030101010101" pitchFamily="2" charset="-122"/>
                </a:endParaRPr>
              </a:p>
            </p:txBody>
          </p:sp>
          <p:sp>
            <p:nvSpPr>
              <p:cNvPr id="9" name="矩形 8"/>
              <p:cNvSpPr/>
              <p:nvPr/>
            </p:nvSpPr>
            <p:spPr>
              <a:xfrm>
                <a:off x="0" y="1587"/>
                <a:ext cx="12192000" cy="11883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775" noProof="1"/>
              </a:p>
            </p:txBody>
          </p:sp>
        </p:grpSp>
        <p:cxnSp>
          <p:nvCxnSpPr>
            <p:cNvPr id="7" name="直接连接符 6"/>
            <p:cNvCxnSpPr/>
            <p:nvPr/>
          </p:nvCxnSpPr>
          <p:spPr>
            <a:xfrm>
              <a:off x="0" y="1188336"/>
              <a:ext cx="12192000"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文本框 18"/>
          <p:cNvSpPr txBox="1"/>
          <p:nvPr/>
        </p:nvSpPr>
        <p:spPr>
          <a:xfrm>
            <a:off x="642938" y="1801813"/>
            <a:ext cx="388937" cy="358775"/>
          </a:xfrm>
          <a:custGeom>
            <a:avLst/>
            <a:gdLst/>
            <a:ahLst/>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1"/>
          </a:solidFill>
          <a:ln>
            <a:noFill/>
          </a:ln>
          <a:effectLst/>
        </p:spPr>
        <p:txBody>
          <a:bodyPr lIns="67101" tIns="33550" rIns="67101" bIns="33550">
            <a:normAutofit fontScale="25000" lnSpcReduction="20000"/>
          </a:bodyPr>
          <a:lstStyle/>
          <a:p>
            <a:pPr algn="just" eaLnBrk="1" hangingPunct="1">
              <a:lnSpc>
                <a:spcPct val="150000"/>
              </a:lnSpc>
              <a:spcBef>
                <a:spcPct val="20000"/>
              </a:spcBef>
              <a:buFont typeface="Arial" panose="020B0604020202020204" pitchFamily="34" charset="0"/>
              <a:buNone/>
              <a:defRPr/>
            </a:pPr>
            <a:endParaRPr lang="zh-CN" altLang="en-US" sz="14605" noProof="1">
              <a:latin typeface="Arial" panose="020B0604020202020204" pitchFamily="34" charset="0"/>
              <a:ea typeface="微软雅黑" panose="020B0503020204020204" pitchFamily="34" charset="-122"/>
            </a:endParaRPr>
          </a:p>
        </p:txBody>
      </p:sp>
      <p:sp>
        <p:nvSpPr>
          <p:cNvPr id="11" name="文本框 19"/>
          <p:cNvSpPr txBox="1"/>
          <p:nvPr/>
        </p:nvSpPr>
        <p:spPr>
          <a:xfrm>
            <a:off x="4656138" y="1801813"/>
            <a:ext cx="388937" cy="358775"/>
          </a:xfrm>
          <a:custGeom>
            <a:avLst/>
            <a:gdLst/>
            <a:ahLst/>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chemeClr val="accent2"/>
          </a:solidFill>
          <a:ln>
            <a:noFill/>
          </a:ln>
          <a:effectLst/>
        </p:spPr>
        <p:txBody>
          <a:bodyPr lIns="67101" tIns="33550" rIns="67101" bIns="33550">
            <a:normAutofit fontScale="25000" lnSpcReduction="20000"/>
          </a:bodyPr>
          <a:lstStyle/>
          <a:p>
            <a:pPr algn="just" eaLnBrk="1" hangingPunct="1">
              <a:lnSpc>
                <a:spcPct val="150000"/>
              </a:lnSpc>
              <a:spcBef>
                <a:spcPct val="20000"/>
              </a:spcBef>
              <a:buFont typeface="Arial" panose="020B0604020202020204" pitchFamily="34" charset="0"/>
              <a:buNone/>
              <a:defRPr/>
            </a:pPr>
            <a:endParaRPr lang="zh-CN" altLang="en-US" sz="14605" noProof="1">
              <a:latin typeface="Arial" panose="020B0604020202020204" pitchFamily="34" charset="0"/>
              <a:ea typeface="微软雅黑" panose="020B0503020204020204" pitchFamily="34" charset="-122"/>
            </a:endParaRPr>
          </a:p>
        </p:txBody>
      </p:sp>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1088570" y="1825625"/>
            <a:ext cx="3426279" cy="4183289"/>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Content Placeholder 3"/>
          <p:cNvSpPr>
            <a:spLocks noGrp="1"/>
          </p:cNvSpPr>
          <p:nvPr>
            <p:ph sz="half" idx="2"/>
          </p:nvPr>
        </p:nvSpPr>
        <p:spPr>
          <a:xfrm>
            <a:off x="5089070" y="1825625"/>
            <a:ext cx="3426279" cy="4183289"/>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12" name="Date Placeholder 4"/>
          <p:cNvSpPr>
            <a:spLocks noGrp="1"/>
          </p:cNvSpPr>
          <p:nvPr>
            <p:ph type="dt" sz="half" idx="10"/>
          </p:nvPr>
        </p:nvSpPr>
        <p:spPr/>
        <p:txBody>
          <a:bodyPr/>
          <a:lstStyle>
            <a:lvl1pPr>
              <a:defRPr/>
            </a:lvl1pPr>
          </a:lstStyle>
          <a:p>
            <a:pPr>
              <a:defRPr/>
            </a:pPr>
            <a:fld id="{A1CC2132-DA7C-40C3-9FF0-FDD30ACAB72E}" type="datetime1">
              <a:rPr lang="zh-CN" altLang="en-US"/>
              <a:pPr>
                <a:defRPr/>
              </a:pPr>
              <a:t>2017/5/19</a:t>
            </a:fld>
            <a:endParaRPr lang="zh-CN" altLang="en-US"/>
          </a:p>
        </p:txBody>
      </p:sp>
      <p:sp>
        <p:nvSpPr>
          <p:cNvPr id="13" name="Footer Placeholder 5"/>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14" name="Slide Number Placeholder 6"/>
          <p:cNvSpPr>
            <a:spLocks noGrp="1"/>
          </p:cNvSpPr>
          <p:nvPr>
            <p:ph type="sldNum" sz="quarter" idx="12"/>
          </p:nvPr>
        </p:nvSpPr>
        <p:spPr/>
        <p:txBody>
          <a:bodyPr/>
          <a:lstStyle>
            <a:lvl1pPr>
              <a:defRPr/>
            </a:lvl1pPr>
          </a:lstStyle>
          <a:p>
            <a:fld id="{AC9D51A3-0476-4F25-840F-925271D5DECC}" type="slidenum">
              <a:rPr lang="zh-CN" altLang="en-US"/>
              <a:pPr/>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7" name="组合 15"/>
          <p:cNvGrpSpPr/>
          <p:nvPr/>
        </p:nvGrpSpPr>
        <p:grpSpPr bwMode="auto">
          <a:xfrm>
            <a:off x="0" y="0"/>
            <a:ext cx="9144000" cy="1190625"/>
            <a:chOff x="0" y="0"/>
            <a:chExt cx="12192000" cy="1189922"/>
          </a:xfrm>
        </p:grpSpPr>
        <p:grpSp>
          <p:nvGrpSpPr>
            <p:cNvPr id="8" name="组合 16"/>
            <p:cNvGrpSpPr/>
            <p:nvPr/>
          </p:nvGrpSpPr>
          <p:grpSpPr bwMode="auto">
            <a:xfrm>
              <a:off x="0" y="0"/>
              <a:ext cx="12192000" cy="1189922"/>
              <a:chOff x="0" y="0"/>
              <a:chExt cx="12192000" cy="1189922"/>
            </a:xfrm>
          </p:grpSpPr>
          <p:sp>
            <p:nvSpPr>
              <p:cNvPr id="10" name="矩形 9"/>
              <p:cNvSpPr/>
              <p:nvPr/>
            </p:nvSpPr>
            <p:spPr>
              <a:xfrm>
                <a:off x="0" y="0"/>
                <a:ext cx="12192000" cy="1188336"/>
              </a:xfrm>
              <a:prstGeom prst="rect">
                <a:avLst/>
              </a:prstGeom>
              <a:solidFill>
                <a:srgbClr val="32B9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solidFill>
                    <a:schemeClr val="tx1"/>
                  </a:solidFill>
                  <a:latin typeface="Segoe" pitchFamily="34" charset="0"/>
                  <a:ea typeface="宋体" panose="02010600030101010101" pitchFamily="2" charset="-122"/>
                </a:endParaRPr>
              </a:p>
            </p:txBody>
          </p:sp>
          <p:sp>
            <p:nvSpPr>
              <p:cNvPr id="11" name="矩形 10"/>
              <p:cNvSpPr/>
              <p:nvPr/>
            </p:nvSpPr>
            <p:spPr>
              <a:xfrm>
                <a:off x="0" y="1587"/>
                <a:ext cx="12192000" cy="11883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775" noProof="1"/>
              </a:p>
            </p:txBody>
          </p:sp>
        </p:grpSp>
        <p:cxnSp>
          <p:nvCxnSpPr>
            <p:cNvPr id="9" name="直接连接符 8"/>
            <p:cNvCxnSpPr/>
            <p:nvPr/>
          </p:nvCxnSpPr>
          <p:spPr>
            <a:xfrm>
              <a:off x="0" y="1188336"/>
              <a:ext cx="12192000" cy="0"/>
            </a:xfrm>
            <a:prstGeom prst="line">
              <a:avLst/>
            </a:prstGeom>
            <a:ln w="539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29841" y="245542"/>
            <a:ext cx="7886700" cy="763789"/>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12" name="Date Placeholder 6"/>
          <p:cNvSpPr>
            <a:spLocks noGrp="1"/>
          </p:cNvSpPr>
          <p:nvPr>
            <p:ph type="dt" sz="half" idx="10"/>
          </p:nvPr>
        </p:nvSpPr>
        <p:spPr/>
        <p:txBody>
          <a:bodyPr/>
          <a:lstStyle>
            <a:lvl1pPr>
              <a:defRPr/>
            </a:lvl1pPr>
          </a:lstStyle>
          <a:p>
            <a:pPr>
              <a:defRPr/>
            </a:pPr>
            <a:fld id="{3836AB4C-E7EC-42B0-9131-BD9833B33A98}" type="datetime1">
              <a:rPr lang="zh-CN" altLang="en-US"/>
              <a:pPr>
                <a:defRPr/>
              </a:pPr>
              <a:t>2017/5/19</a:t>
            </a:fld>
            <a:endParaRPr lang="zh-CN" altLang="en-US"/>
          </a:p>
        </p:txBody>
      </p:sp>
      <p:sp>
        <p:nvSpPr>
          <p:cNvPr id="13" name="Footer Placeholder 7"/>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14" name="Slide Number Placeholder 8"/>
          <p:cNvSpPr>
            <a:spLocks noGrp="1"/>
          </p:cNvSpPr>
          <p:nvPr>
            <p:ph type="sldNum" sz="quarter" idx="12"/>
          </p:nvPr>
        </p:nvSpPr>
        <p:spPr/>
        <p:txBody>
          <a:bodyPr/>
          <a:lstStyle>
            <a:lvl1pPr>
              <a:defRPr/>
            </a:lvl1pPr>
          </a:lstStyle>
          <a:p>
            <a:fld id="{5C671951-2FF4-451B-BB76-C2074DFB9427}" type="slidenum">
              <a:rPr lang="zh-CN" altLang="en-US"/>
              <a:pPr/>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518081"/>
            <a:ext cx="7886700" cy="1270294"/>
          </a:xfrm>
        </p:spPr>
        <p:txBody>
          <a:bodyPr/>
          <a:lstStyle>
            <a:lvl1pPr algn="ctr">
              <a:defRPr>
                <a:solidFill>
                  <a:srgbClr val="32B9CE"/>
                </a:solidFill>
              </a:defRPr>
            </a:lvl1pPr>
          </a:lstStyle>
          <a:p>
            <a:r>
              <a:rPr lang="zh-CN" altLang="en-US" noProof="1" smtClean="0"/>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fld id="{047CF43C-67AB-456A-B229-6A2E4811CA6F}" type="datetime1">
              <a:rPr lang="zh-CN" altLang="en-US"/>
              <a:pPr>
                <a:defRPr/>
              </a:pPr>
              <a:t>2017/5/19</a:t>
            </a:fld>
            <a:endParaRPr lang="zh-CN" altLang="en-US"/>
          </a:p>
        </p:txBody>
      </p:sp>
      <p:sp>
        <p:nvSpPr>
          <p:cNvPr id="4" name="Footer Placeholder 4"/>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5" name="Slide Number Placeholder 5"/>
          <p:cNvSpPr>
            <a:spLocks noGrp="1"/>
          </p:cNvSpPr>
          <p:nvPr>
            <p:ph type="sldNum" sz="quarter" idx="12"/>
          </p:nvPr>
        </p:nvSpPr>
        <p:spPr/>
        <p:txBody>
          <a:bodyPr/>
          <a:lstStyle>
            <a:lvl1pPr>
              <a:defRPr/>
            </a:lvl1pPr>
          </a:lstStyle>
          <a:p>
            <a:fld id="{FC170DAD-3EB2-42BB-A547-7ED2C8DA0EF2}" type="slidenum">
              <a:rPr lang="zh-CN" altLang="en-US"/>
              <a:pPr/>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F8BA03-4BD9-4913-9008-D6BABC12D9C5}" type="datetime1">
              <a:rPr lang="zh-CN" altLang="en-US"/>
              <a:pPr>
                <a:defRPr/>
              </a:pPr>
              <a:t>2017/5/19</a:t>
            </a:fld>
            <a:endParaRPr lang="zh-CN" altLang="en-US"/>
          </a:p>
        </p:txBody>
      </p:sp>
      <p:sp>
        <p:nvSpPr>
          <p:cNvPr id="3" name="Footer Placeholder 4"/>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4" name="Slide Number Placeholder 5"/>
          <p:cNvSpPr>
            <a:spLocks noGrp="1"/>
          </p:cNvSpPr>
          <p:nvPr>
            <p:ph type="sldNum" sz="quarter" idx="12"/>
          </p:nvPr>
        </p:nvSpPr>
        <p:spPr/>
        <p:txBody>
          <a:bodyPr/>
          <a:lstStyle>
            <a:lvl1pPr>
              <a:defRPr/>
            </a:lvl1pPr>
          </a:lstStyle>
          <a:p>
            <a:fld id="{08222427-C6AE-48E7-A9C6-90FBEEAC03B4}" type="slidenum">
              <a:rPr lang="zh-CN" altLang="en-US"/>
              <a:pPr/>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711200"/>
            <a:ext cx="3196800" cy="1600200"/>
          </a:xfrm>
        </p:spPr>
        <p:txBody>
          <a:bodyPr anchor="t">
            <a:normAutofit/>
          </a:bodyPr>
          <a:lstStyle>
            <a:lvl1pPr>
              <a:defRPr sz="3200">
                <a:solidFill>
                  <a:srgbClr val="32B9CE"/>
                </a:solidFill>
              </a:defRPr>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14391" y="733425"/>
            <a:ext cx="4478400" cy="54036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336282C4-0B17-4077-81F3-91041F93128D}" type="datetime1">
              <a:rPr lang="zh-CN" altLang="en-US"/>
              <a:pPr>
                <a:defRPr/>
              </a:pPr>
              <a:t>2017/5/19</a:t>
            </a:fld>
            <a:endParaRPr lang="zh-CN" altLang="en-US"/>
          </a:p>
        </p:txBody>
      </p:sp>
      <p:sp>
        <p:nvSpPr>
          <p:cNvPr id="6" name="Footer Placeholder 4"/>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7" name="Slide Number Placeholder 5"/>
          <p:cNvSpPr>
            <a:spLocks noGrp="1"/>
          </p:cNvSpPr>
          <p:nvPr>
            <p:ph type="sldNum" sz="quarter" idx="12"/>
          </p:nvPr>
        </p:nvSpPr>
        <p:spPr/>
        <p:txBody>
          <a:bodyPr/>
          <a:lstStyle>
            <a:lvl1pPr>
              <a:defRPr/>
            </a:lvl1pPr>
          </a:lstStyle>
          <a:p>
            <a:fld id="{718D02F4-CF6F-4FA5-8614-8D6C0CC8EE9E}" type="slidenum">
              <a:rPr lang="zh-CN" altLang="en-US"/>
              <a:pPr/>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rgbClr val="32B9CE"/>
                </a:solidFill>
              </a:defRPr>
            </a:lvl1p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fld id="{091C6C70-713F-4FA5-9EAC-BD3990BFCBF6}" type="datetime1">
              <a:rPr lang="zh-CN" altLang="en-US"/>
              <a:pPr>
                <a:defRPr/>
              </a:pPr>
              <a:t>2017/5/19</a:t>
            </a:fld>
            <a:endParaRPr lang="zh-CN" altLang="en-US"/>
          </a:p>
        </p:txBody>
      </p:sp>
      <p:sp>
        <p:nvSpPr>
          <p:cNvPr id="5" name="Footer Placeholder 4"/>
          <p:cNvSpPr>
            <a:spLocks noGrp="1"/>
          </p:cNvSpPr>
          <p:nvPr>
            <p:ph type="ftr" sz="quarter" idx="11"/>
          </p:nvPr>
        </p:nvSpPr>
        <p:spPr/>
        <p:txBody>
          <a:bodyPr/>
          <a:lstStyle>
            <a:lvl1pPr>
              <a:defRPr/>
            </a:lvl1pPr>
          </a:lstStyle>
          <a:p>
            <a:pPr>
              <a:defRPr/>
            </a:pPr>
            <a:r>
              <a:rPr lang="zh-CN" altLang="en-US"/>
              <a:t>武汉丽升信息技术有限公司</a:t>
            </a:r>
          </a:p>
        </p:txBody>
      </p:sp>
      <p:sp>
        <p:nvSpPr>
          <p:cNvPr id="6" name="Slide Number Placeholder 5"/>
          <p:cNvSpPr>
            <a:spLocks noGrp="1"/>
          </p:cNvSpPr>
          <p:nvPr>
            <p:ph type="sldNum" sz="quarter" idx="12"/>
          </p:nvPr>
        </p:nvSpPr>
        <p:spPr/>
        <p:txBody>
          <a:bodyPr/>
          <a:lstStyle>
            <a:lvl1pPr>
              <a:defRPr/>
            </a:lvl1pPr>
          </a:lstStyle>
          <a:p>
            <a:fld id="{446E4A76-5C95-44B9-A08E-5C708D9C2D66}" type="slidenum">
              <a:rPr lang="zh-CN" altLang="en-US"/>
              <a:pPr/>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628650" y="246063"/>
            <a:ext cx="7886700" cy="763587"/>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altLang="en-US" smtClean="0"/>
          </a:p>
        </p:txBody>
      </p:sp>
      <p:sp>
        <p:nvSpPr>
          <p:cNvPr id="1027" name="Text Placeholder 2"/>
          <p:cNvSpPr>
            <a:spLocks noGrp="1" noChangeArrowheads="1"/>
          </p:cNvSpPr>
          <p:nvPr>
            <p:ph type="body" idx="9"/>
          </p:nvPr>
        </p:nvSpPr>
        <p:spPr bwMode="auto">
          <a:xfrm>
            <a:off x="628650" y="1277938"/>
            <a:ext cx="7886700" cy="489902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lnSpc>
                <a:spcPct val="85000"/>
              </a:lnSpc>
              <a:spcBef>
                <a:spcPct val="20000"/>
              </a:spcBef>
              <a:buFont typeface="Arial" panose="020B0604020202020204" pitchFamily="34" charset="0"/>
              <a:buNone/>
              <a:defRPr sz="1200">
                <a:solidFill>
                  <a:srgbClr val="9D9D9D"/>
                </a:solidFill>
                <a:ea typeface="宋体" panose="02010600030101010101" pitchFamily="2" charset="-122"/>
                <a:cs typeface="Arial" panose="020B0604020202020204" pitchFamily="34" charset="0"/>
              </a:defRPr>
            </a:lvl1pPr>
          </a:lstStyle>
          <a:p>
            <a:pPr>
              <a:defRPr/>
            </a:pPr>
            <a:fld id="{52E3C13B-337D-4EAB-B492-61968ABC71AF}" type="datetime1">
              <a:rPr lang="zh-CN" altLang="en-US"/>
              <a:pPr>
                <a:defRPr/>
              </a:pPr>
              <a:t>2017/5/19</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lstStyle>
            <a:lvl1pPr algn="ctr" eaLnBrk="1" hangingPunct="1">
              <a:lnSpc>
                <a:spcPct val="85000"/>
              </a:lnSpc>
              <a:spcBef>
                <a:spcPct val="20000"/>
              </a:spcBef>
              <a:buFont typeface="Arial" panose="020B0604020202020204" pitchFamily="34" charset="0"/>
              <a:buNone/>
              <a:defRPr sz="1200">
                <a:solidFill>
                  <a:srgbClr val="9D9D9D"/>
                </a:solidFill>
                <a:ea typeface="宋体" panose="02010600030101010101" pitchFamily="2" charset="-122"/>
                <a:cs typeface="Arial" panose="020B0604020202020204" pitchFamily="34" charset="0"/>
              </a:defRPr>
            </a:lvl1pPr>
          </a:lstStyle>
          <a:p>
            <a:pPr>
              <a:defRPr/>
            </a:pPr>
            <a:r>
              <a:rPr lang="zh-CN" altLang="en-US"/>
              <a:t>武汉丽升信息技术有限公司</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lnSpc>
                <a:spcPct val="85000"/>
              </a:lnSpc>
              <a:spcBef>
                <a:spcPct val="20000"/>
              </a:spcBef>
              <a:buFont typeface="Arial" panose="020B0604020202020204" pitchFamily="34" charset="0"/>
              <a:buNone/>
              <a:defRPr sz="1200">
                <a:solidFill>
                  <a:srgbClr val="9D9D9D"/>
                </a:solidFill>
                <a:ea typeface="宋体" panose="02010600030101010101" pitchFamily="2" charset="-122"/>
              </a:defRPr>
            </a:lvl1pPr>
          </a:lstStyle>
          <a:p>
            <a:fld id="{C6990D52-C089-4742-8163-FD2315FEB9C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rtl="0" eaLnBrk="0" fontAlgn="base" hangingPunct="0">
        <a:lnSpc>
          <a:spcPct val="90000"/>
        </a:lnSpc>
        <a:spcBef>
          <a:spcPct val="0"/>
        </a:spcBef>
        <a:spcAft>
          <a:spcPct val="0"/>
        </a:spcAft>
        <a:defRPr sz="3600" kern="1200">
          <a:solidFill>
            <a:schemeClr val="bg2"/>
          </a:solidFill>
          <a:latin typeface="+mj-lt"/>
          <a:ea typeface="+mj-ea"/>
          <a:cs typeface="+mj-cs"/>
        </a:defRPr>
      </a:lvl1pPr>
      <a:lvl2pPr algn="l" rtl="0" eaLnBrk="0" fontAlgn="base" hangingPunct="0">
        <a:lnSpc>
          <a:spcPct val="90000"/>
        </a:lnSpc>
        <a:spcBef>
          <a:spcPct val="0"/>
        </a:spcBef>
        <a:spcAft>
          <a:spcPct val="0"/>
        </a:spcAft>
        <a:defRPr sz="3600">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bg2"/>
          </a:solidFill>
          <a:latin typeface="Arial" panose="020B0604020202020204" pitchFamily="34" charset="0"/>
        </a:defRPr>
      </a:lvl5pPr>
      <a:lvl6pPr marL="457200" algn="l" rtl="0" fontAlgn="base">
        <a:lnSpc>
          <a:spcPct val="90000"/>
        </a:lnSpc>
        <a:spcBef>
          <a:spcPct val="0"/>
        </a:spcBef>
        <a:spcAft>
          <a:spcPct val="0"/>
        </a:spcAft>
        <a:defRPr sz="3600">
          <a:solidFill>
            <a:schemeClr val="bg2"/>
          </a:solidFill>
          <a:latin typeface="Arial" panose="020B0604020202020204" pitchFamily="34" charset="0"/>
        </a:defRPr>
      </a:lvl6pPr>
      <a:lvl7pPr marL="914400" algn="l" rtl="0" fontAlgn="base">
        <a:lnSpc>
          <a:spcPct val="90000"/>
        </a:lnSpc>
        <a:spcBef>
          <a:spcPct val="0"/>
        </a:spcBef>
        <a:spcAft>
          <a:spcPct val="0"/>
        </a:spcAft>
        <a:defRPr sz="3600">
          <a:solidFill>
            <a:schemeClr val="bg2"/>
          </a:solidFill>
          <a:latin typeface="Arial" panose="020B0604020202020204" pitchFamily="34" charset="0"/>
        </a:defRPr>
      </a:lvl7pPr>
      <a:lvl8pPr marL="1371600" algn="l" rtl="0" fontAlgn="base">
        <a:lnSpc>
          <a:spcPct val="90000"/>
        </a:lnSpc>
        <a:spcBef>
          <a:spcPct val="0"/>
        </a:spcBef>
        <a:spcAft>
          <a:spcPct val="0"/>
        </a:spcAft>
        <a:defRPr sz="3600">
          <a:solidFill>
            <a:schemeClr val="bg2"/>
          </a:solidFill>
          <a:latin typeface="Arial" panose="020B0604020202020204" pitchFamily="34" charset="0"/>
        </a:defRPr>
      </a:lvl8pPr>
      <a:lvl9pPr marL="1828800" algn="l" rtl="0" fontAlgn="base">
        <a:lnSpc>
          <a:spcPct val="90000"/>
        </a:lnSpc>
        <a:spcBef>
          <a:spcPct val="0"/>
        </a:spcBef>
        <a:spcAft>
          <a:spcPct val="0"/>
        </a:spcAft>
        <a:defRPr sz="3600">
          <a:solidFill>
            <a:schemeClr val="bg2"/>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32B9CE"/>
        </a:buClr>
        <a:buSzPct val="80000"/>
        <a:buFont typeface="Wingdings" panose="05000000000000000000" pitchFamily="2" charset="2"/>
        <a:buChar char="u"/>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lnSpc>
                <a:spcPct val="85000"/>
              </a:lnSpc>
              <a:spcBef>
                <a:spcPct val="20000"/>
              </a:spcBef>
              <a:buFont typeface="Arial" panose="020B0604020202020204" pitchFamily="34" charset="0"/>
              <a:buNone/>
              <a:defRPr sz="1200">
                <a:solidFill>
                  <a:schemeClr val="tx1">
                    <a:tint val="75000"/>
                  </a:schemeClr>
                </a:solidFill>
              </a:defRPr>
            </a:lvl1pPr>
          </a:lstStyle>
          <a:p>
            <a:pPr>
              <a:defRPr/>
            </a:pPr>
            <a:fld id="{1E29C9FB-E98E-47A9-9CA6-DECEB452AFD1}" type="datetimeFigureOut">
              <a:rPr lang="zh-CN" altLang="en-US"/>
              <a:pPr>
                <a:defRPr/>
              </a:pPr>
              <a:t>2017/5/19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lnSpc>
                <a:spcPct val="85000"/>
              </a:lnSpc>
              <a:spcBef>
                <a:spcPct val="20000"/>
              </a:spcBef>
              <a:buFont typeface="Arial" panose="020B0604020202020204" pitchFamily="34" charset="0"/>
              <a:buNone/>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lnSpc>
                <a:spcPct val="85000"/>
              </a:lnSpc>
              <a:spcBef>
                <a:spcPct val="20000"/>
              </a:spcBef>
              <a:buFont typeface="Arial" panose="020B0604020202020204" pitchFamily="34" charset="0"/>
              <a:buNone/>
              <a:defRPr sz="1200">
                <a:solidFill>
                  <a:srgbClr val="898989"/>
                </a:solidFill>
              </a:defRPr>
            </a:lvl1pPr>
          </a:lstStyle>
          <a:p>
            <a:fld id="{4B9DF869-72C9-4C7F-BDC8-69F1583EC25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idx="4294967295"/>
          </p:nvPr>
        </p:nvSpPr>
        <p:spPr bwMode="auto">
          <a:xfrm>
            <a:off x="628650" y="246063"/>
            <a:ext cx="7886700" cy="763587"/>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altLang="en-US" smtClean="0"/>
          </a:p>
        </p:txBody>
      </p:sp>
      <p:sp>
        <p:nvSpPr>
          <p:cNvPr id="3075" name="Text Placeholder 2"/>
          <p:cNvSpPr>
            <a:spLocks noGrp="1" noChangeArrowheads="1"/>
          </p:cNvSpPr>
          <p:nvPr>
            <p:ph type="body" idx="9"/>
          </p:nvPr>
        </p:nvSpPr>
        <p:spPr bwMode="auto">
          <a:xfrm>
            <a:off x="628650" y="1277938"/>
            <a:ext cx="7886700" cy="489902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lstStyle>
            <a:lvl1pPr eaLnBrk="1" hangingPunct="1">
              <a:lnSpc>
                <a:spcPct val="85000"/>
              </a:lnSpc>
              <a:spcBef>
                <a:spcPct val="20000"/>
              </a:spcBef>
              <a:buFont typeface="Arial" panose="020B0604020202020204" pitchFamily="34" charset="0"/>
              <a:buNone/>
              <a:defRPr sz="1200" noProof="1">
                <a:solidFill>
                  <a:srgbClr val="9D9D9D"/>
                </a:solidFill>
                <a:cs typeface="Arial" panose="020B0604020202020204" pitchFamily="34" charset="0"/>
              </a:defRPr>
            </a:lvl1pPr>
          </a:lstStyle>
          <a:p>
            <a:pPr>
              <a:defRPr/>
            </a:pPr>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lnSpc>
                <a:spcPct val="85000"/>
              </a:lnSpc>
              <a:spcBef>
                <a:spcPct val="20000"/>
              </a:spcBef>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eaLnBrk="1" hangingPunct="1">
              <a:lnSpc>
                <a:spcPct val="85000"/>
              </a:lnSpc>
              <a:spcBef>
                <a:spcPct val="20000"/>
              </a:spcBef>
              <a:buFont typeface="Arial" panose="020B0604020202020204" pitchFamily="34" charset="0"/>
              <a:buNone/>
              <a:defRPr sz="1200">
                <a:solidFill>
                  <a:srgbClr val="9D9D9D"/>
                </a:solidFill>
                <a:ea typeface="宋体" panose="02010600030101010101" pitchFamily="2" charset="-122"/>
              </a:defRPr>
            </a:lvl1pPr>
          </a:lstStyle>
          <a:p>
            <a:fld id="{9DEC1DE7-A1DF-4F4E-A551-5DD227A1F6B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p:txStyles>
    <p:titleStyle>
      <a:lvl1pPr algn="l" rtl="0" eaLnBrk="0" fontAlgn="base" hangingPunct="0">
        <a:lnSpc>
          <a:spcPct val="90000"/>
        </a:lnSpc>
        <a:spcBef>
          <a:spcPct val="0"/>
        </a:spcBef>
        <a:spcAft>
          <a:spcPct val="0"/>
        </a:spcAft>
        <a:defRPr sz="3600" kern="1200">
          <a:solidFill>
            <a:schemeClr val="bg2"/>
          </a:solidFill>
          <a:latin typeface="+mj-lt"/>
          <a:ea typeface="+mj-ea"/>
          <a:cs typeface="+mj-cs"/>
        </a:defRPr>
      </a:lvl1pPr>
      <a:lvl2pPr algn="l" rtl="0" eaLnBrk="0" fontAlgn="base" hangingPunct="0">
        <a:lnSpc>
          <a:spcPct val="90000"/>
        </a:lnSpc>
        <a:spcBef>
          <a:spcPct val="0"/>
        </a:spcBef>
        <a:spcAft>
          <a:spcPct val="0"/>
        </a:spcAft>
        <a:defRPr sz="3600">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3600">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3600">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3600">
          <a:solidFill>
            <a:schemeClr val="bg2"/>
          </a:solidFill>
          <a:latin typeface="Arial" panose="020B0604020202020204" pitchFamily="34" charset="0"/>
        </a:defRPr>
      </a:lvl5pPr>
      <a:lvl6pPr marL="457200" algn="l" rtl="0" fontAlgn="base">
        <a:lnSpc>
          <a:spcPct val="90000"/>
        </a:lnSpc>
        <a:spcBef>
          <a:spcPct val="0"/>
        </a:spcBef>
        <a:spcAft>
          <a:spcPct val="0"/>
        </a:spcAft>
        <a:defRPr sz="3600">
          <a:solidFill>
            <a:schemeClr val="bg2"/>
          </a:solidFill>
          <a:latin typeface="Arial" panose="020B0604020202020204" pitchFamily="34" charset="0"/>
        </a:defRPr>
      </a:lvl6pPr>
      <a:lvl7pPr marL="914400" algn="l" rtl="0" fontAlgn="base">
        <a:lnSpc>
          <a:spcPct val="90000"/>
        </a:lnSpc>
        <a:spcBef>
          <a:spcPct val="0"/>
        </a:spcBef>
        <a:spcAft>
          <a:spcPct val="0"/>
        </a:spcAft>
        <a:defRPr sz="3600">
          <a:solidFill>
            <a:schemeClr val="bg2"/>
          </a:solidFill>
          <a:latin typeface="Arial" panose="020B0604020202020204" pitchFamily="34" charset="0"/>
        </a:defRPr>
      </a:lvl7pPr>
      <a:lvl8pPr marL="1371600" algn="l" rtl="0" fontAlgn="base">
        <a:lnSpc>
          <a:spcPct val="90000"/>
        </a:lnSpc>
        <a:spcBef>
          <a:spcPct val="0"/>
        </a:spcBef>
        <a:spcAft>
          <a:spcPct val="0"/>
        </a:spcAft>
        <a:defRPr sz="3600">
          <a:solidFill>
            <a:schemeClr val="bg2"/>
          </a:solidFill>
          <a:latin typeface="Arial" panose="020B0604020202020204" pitchFamily="34" charset="0"/>
        </a:defRPr>
      </a:lvl8pPr>
      <a:lvl9pPr marL="1828800" algn="l" rtl="0" fontAlgn="base">
        <a:lnSpc>
          <a:spcPct val="90000"/>
        </a:lnSpc>
        <a:spcBef>
          <a:spcPct val="0"/>
        </a:spcBef>
        <a:spcAft>
          <a:spcPct val="0"/>
        </a:spcAft>
        <a:defRPr sz="3600">
          <a:solidFill>
            <a:schemeClr val="bg2"/>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Clr>
          <a:srgbClr val="32B9CE"/>
        </a:buClr>
        <a:buSzPct val="80000"/>
        <a:buFont typeface="Wingdings" panose="05000000000000000000" pitchFamily="2" charset="2"/>
        <a:buChar char="u"/>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
          <p:cNvSpPr>
            <a:spLocks noGrp="1"/>
          </p:cNvSpPr>
          <p:nvPr/>
        </p:nvSpPr>
        <p:spPr>
          <a:xfrm>
            <a:off x="1096963" y="4549775"/>
            <a:ext cx="6950075" cy="736600"/>
          </a:xfrm>
          <a:prstGeom prst="rect">
            <a:avLst/>
          </a:prstGeom>
        </p:spPr>
        <p:txBody>
          <a:bodyPr>
            <a:normAutofit/>
          </a:bodyPr>
          <a:lstStyle>
            <a:lvl1pPr marL="0" indent="0" algn="ctr" defTabSz="914400" rtl="0" eaLnBrk="1" latinLnBrk="0" hangingPunct="1">
              <a:lnSpc>
                <a:spcPct val="90000"/>
              </a:lnSpc>
              <a:spcBef>
                <a:spcPts val="1000"/>
              </a:spcBef>
              <a:buClr>
                <a:srgbClr val="32B9CE"/>
              </a:buClr>
              <a:buSzPct val="80000"/>
              <a:buFont typeface="Wingdings" panose="05000000000000000000" pitchFamily="2" charset="2"/>
              <a:buNone/>
              <a:defRPr sz="2400" kern="1200">
                <a:solidFill>
                  <a:srgbClr val="5F5F5F"/>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F5F5F"/>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F5F5F"/>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F5F5F"/>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F5F5F"/>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rgbClr val="5F5F5F"/>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rgbClr val="5F5F5F"/>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rgbClr val="5F5F5F"/>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rgbClr val="5F5F5F"/>
                </a:solidFill>
                <a:latin typeface="+mn-lt"/>
                <a:ea typeface="+mn-ea"/>
                <a:cs typeface="+mn-cs"/>
              </a:defRPr>
            </a:lvl9pPr>
          </a:lstStyle>
          <a:p>
            <a:pPr>
              <a:defRPr/>
            </a:pPr>
            <a:r>
              <a:rPr lang="zh-CN" altLang="en-US" sz="2800" b="1" dirty="0" smtClean="0">
                <a:solidFill>
                  <a:schemeClr val="tx1"/>
                </a:solidFill>
                <a:effectLst>
                  <a:outerShdw blurRad="38100" dist="38100" dir="2700000" algn="tl">
                    <a:srgbClr val="000000"/>
                  </a:outerShdw>
                </a:effectLst>
                <a:latin typeface="華康細圓體(P)" pitchFamily="2" charset="-120"/>
                <a:ea typeface="宋体" panose="02010600030101010101" pitchFamily="2" charset="-122"/>
                <a:sym typeface="+mn-ea"/>
              </a:rPr>
              <a:t>丽</a:t>
            </a:r>
            <a:r>
              <a:rPr lang="zh-CN" altLang="en-US" sz="2800" b="1" dirty="0">
                <a:solidFill>
                  <a:schemeClr val="tx1"/>
                </a:solidFill>
                <a:effectLst>
                  <a:outerShdw blurRad="38100" dist="38100" dir="2700000" algn="tl">
                    <a:srgbClr val="000000"/>
                  </a:outerShdw>
                </a:effectLst>
                <a:latin typeface="華康細圓體(P)" pitchFamily="2" charset="-120"/>
                <a:ea typeface="宋体" panose="02010600030101010101" pitchFamily="2" charset="-122"/>
                <a:sym typeface="+mn-ea"/>
              </a:rPr>
              <a:t>升信息技术有限公司</a:t>
            </a:r>
            <a:endParaRPr lang="zh-CN" altLang="en-US" sz="2800" dirty="0">
              <a:solidFill>
                <a:schemeClr val="tx1"/>
              </a:solidFill>
              <a:effectLst>
                <a:outerShdw blurRad="38100" dist="38100" dir="2700000" algn="tl">
                  <a:srgbClr val="000000"/>
                </a:outerShdw>
              </a:effectLst>
              <a:latin typeface="Segoe" pitchFamily="34" charset="0"/>
              <a:ea typeface="宋体" panose="02010600030101010101" pitchFamily="2" charset="-122"/>
            </a:endParaRPr>
          </a:p>
          <a:p>
            <a:pPr>
              <a:defRPr/>
            </a:pPr>
            <a:endParaRPr lang="zh-CN" altLang="en-US" sz="2800" noProof="1"/>
          </a:p>
        </p:txBody>
      </p:sp>
      <p:sp>
        <p:nvSpPr>
          <p:cNvPr id="36867" name="文本框 8"/>
          <p:cNvSpPr txBox="1"/>
          <p:nvPr/>
        </p:nvSpPr>
        <p:spPr>
          <a:xfrm>
            <a:off x="1098550" y="2967038"/>
            <a:ext cx="6816725" cy="877163"/>
          </a:xfrm>
          <a:prstGeom prst="rect">
            <a:avLst/>
          </a:prstGeom>
          <a:noFill/>
          <a:ln w="9525">
            <a:noFill/>
          </a:ln>
        </p:spPr>
        <p:txBody>
          <a:bodyPr>
            <a:spAutoFit/>
          </a:bodyPr>
          <a:lstStyle/>
          <a:p>
            <a:pPr algn="ctr" eaLnBrk="1" hangingPunct="1">
              <a:lnSpc>
                <a:spcPct val="85000"/>
              </a:lnSpc>
              <a:spcBef>
                <a:spcPct val="20000"/>
              </a:spcBef>
              <a:buFont typeface="Arial" panose="020B0604020202020204" pitchFamily="34" charset="0"/>
              <a:buNone/>
              <a:defRPr/>
            </a:pPr>
            <a:r>
              <a:rPr lang="zh-CN" altLang="en-US" sz="6000" noProof="1">
                <a:ln w="9525" cmpd="sng">
                  <a:solidFill>
                    <a:schemeClr val="accent1"/>
                  </a:solidFill>
                  <a:prstDash val="solid"/>
                </a:ln>
                <a:solidFill>
                  <a:srgbClr val="70AD47">
                    <a:tint val="1000"/>
                  </a:srgbClr>
                </a:solidFill>
                <a:effectLst>
                  <a:glow rad="38100">
                    <a:schemeClr val="accent1">
                      <a:alpha val="40000"/>
                    </a:schemeClr>
                  </a:glow>
                </a:effectLst>
                <a:latin typeface="+mj-ea"/>
                <a:ea typeface="+mj-ea"/>
                <a:cs typeface="+mn-ea"/>
              </a:rPr>
              <a:t>学情监测云平台</a:t>
            </a:r>
            <a:endParaRPr lang="en-US" altLang="zh-CN" sz="6000" noProof="1">
              <a:ln w="9525" cmpd="sng">
                <a:solidFill>
                  <a:schemeClr val="accent1"/>
                </a:solidFill>
                <a:prstDash val="solid"/>
              </a:ln>
              <a:solidFill>
                <a:srgbClr val="70AD47">
                  <a:tint val="1000"/>
                </a:srgbClr>
              </a:solidFill>
              <a:effectLst>
                <a:glow rad="38100">
                  <a:schemeClr val="accent1">
                    <a:alpha val="40000"/>
                  </a:schemeClr>
                </a:glow>
              </a:effectLst>
              <a:latin typeface="+mj-ea"/>
              <a:ea typeface="+mj-ea"/>
              <a:cs typeface="+mn-ea"/>
            </a:endParaRPr>
          </a:p>
        </p:txBody>
      </p:sp>
    </p:spTree>
    <p:custDataLst>
      <p:tags r:id="rId1"/>
    </p:custDataLst>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统计范围</a:t>
            </a:r>
          </a:p>
        </p:txBody>
      </p:sp>
      <p:sp>
        <p:nvSpPr>
          <p:cNvPr id="2" name="内容占位符 2"/>
          <p:cNvSpPr>
            <a:spLocks noGrp="1"/>
          </p:cNvSpPr>
          <p:nvPr>
            <p:ph idx="1"/>
          </p:nvPr>
        </p:nvSpPr>
        <p:spPr>
          <a:xfrm>
            <a:off x="1131888" y="1158875"/>
            <a:ext cx="7383462" cy="4986338"/>
          </a:xfrm>
        </p:spPr>
        <p:txBody>
          <a:bodyPr/>
          <a:lstStyle/>
          <a:p>
            <a:pPr marL="0" indent="0">
              <a:spcBef>
                <a:spcPct val="30000"/>
              </a:spcBef>
              <a:buClr>
                <a:schemeClr val="tx2"/>
              </a:buClr>
              <a:buSzPct val="85000"/>
              <a:buFont typeface="Wingdings 2" panose="05020102010507070707" pitchFamily="18" charset="2"/>
              <a:buNone/>
              <a:defRPr/>
            </a:pPr>
            <a:r>
              <a:rPr lang="zh-CN" altLang="en-US"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统计自行设置，动动手指就行</a:t>
            </a:r>
          </a:p>
          <a:p>
            <a:pPr eaLnBrk="1" hangingPunct="1">
              <a:defRPr/>
            </a:pPr>
            <a:endParaRPr lang="zh-CN" altLang="en-US" kern="0" dirty="0" smtClean="0">
              <a:effectLst>
                <a:outerShdw blurRad="38100" dist="38100" dir="2700000" algn="tl">
                  <a:srgbClr val="000000"/>
                </a:outerShdw>
              </a:effectLst>
              <a:ea typeface="宋体" panose="02010600030101010101" pitchFamily="2" charset="-122"/>
              <a:sym typeface="+mn-ea"/>
            </a:endParaRPr>
          </a:p>
        </p:txBody>
      </p:sp>
      <p:pic>
        <p:nvPicPr>
          <p:cNvPr id="24580" name="图片 2"/>
          <p:cNvPicPr>
            <a:picLocks noChangeAspect="1"/>
          </p:cNvPicPr>
          <p:nvPr/>
        </p:nvPicPr>
        <p:blipFill>
          <a:blip r:embed="rId3"/>
          <a:srcRect/>
          <a:stretch>
            <a:fillRect/>
          </a:stretch>
        </p:blipFill>
        <p:spPr bwMode="auto">
          <a:xfrm>
            <a:off x="334963" y="1819275"/>
            <a:ext cx="5229225" cy="3667125"/>
          </a:xfrm>
          <a:prstGeom prst="rect">
            <a:avLst/>
          </a:prstGeom>
          <a:noFill/>
          <a:ln w="9525">
            <a:noFill/>
            <a:miter lim="800000"/>
            <a:headEnd/>
            <a:tailEnd/>
          </a:ln>
        </p:spPr>
      </p:pic>
      <p:pic>
        <p:nvPicPr>
          <p:cNvPr id="24581" name="图片 3"/>
          <p:cNvPicPr>
            <a:picLocks noChangeAspect="1"/>
          </p:cNvPicPr>
          <p:nvPr/>
        </p:nvPicPr>
        <p:blipFill>
          <a:blip r:embed="rId4"/>
          <a:srcRect l="-4327" r="-4327"/>
          <a:stretch>
            <a:fillRect/>
          </a:stretch>
        </p:blipFill>
        <p:spPr bwMode="auto">
          <a:xfrm>
            <a:off x="1884363" y="4214813"/>
            <a:ext cx="7100887" cy="2079625"/>
          </a:xfrm>
          <a:prstGeom prst="rect">
            <a:avLst/>
          </a:prstGeom>
          <a:noFill/>
          <a:ln w="9525">
            <a:noFill/>
            <a:miter lim="800000"/>
            <a:headEnd/>
            <a:tailEnd/>
          </a:ln>
        </p:spPr>
      </p:pic>
      <p:sp>
        <p:nvSpPr>
          <p:cNvPr id="6" name="矩形标注 5"/>
          <p:cNvSpPr/>
          <p:nvPr/>
        </p:nvSpPr>
        <p:spPr>
          <a:xfrm>
            <a:off x="4822825" y="2308225"/>
            <a:ext cx="3692525" cy="1895475"/>
          </a:xfrm>
          <a:prstGeom prst="wedgeRectCallout">
            <a:avLst>
              <a:gd name="adj1" fmla="val -36153"/>
              <a:gd name="adj2" fmla="val 136390"/>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pic>
        <p:nvPicPr>
          <p:cNvPr id="24583" name="图片 6"/>
          <p:cNvPicPr>
            <a:picLocks noChangeAspect="1"/>
          </p:cNvPicPr>
          <p:nvPr/>
        </p:nvPicPr>
        <p:blipFill>
          <a:blip r:embed="rId5"/>
          <a:srcRect/>
          <a:stretch>
            <a:fillRect/>
          </a:stretch>
        </p:blipFill>
        <p:spPr bwMode="auto">
          <a:xfrm>
            <a:off x="4978400" y="2551113"/>
            <a:ext cx="3381375" cy="1514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统计范围</a:t>
            </a:r>
          </a:p>
        </p:txBody>
      </p:sp>
      <p:pic>
        <p:nvPicPr>
          <p:cNvPr id="3" name="图片 2" descr="l"/>
          <p:cNvPicPr>
            <a:picLocks noChangeAspect="1"/>
          </p:cNvPicPr>
          <p:nvPr/>
        </p:nvPicPr>
        <p:blipFill>
          <a:blip r:embed="rId2">
            <a:clrChange>
              <a:clrFrom>
                <a:srgbClr val="F5F5F5">
                  <a:alpha val="100000"/>
                </a:srgbClr>
              </a:clrFrom>
              <a:clrTo>
                <a:srgbClr val="F5F5F5">
                  <a:alpha val="100000"/>
                  <a:alpha val="0"/>
                </a:srgbClr>
              </a:clrTo>
            </a:clrChange>
          </a:blip>
          <a:stretch>
            <a:fillRect/>
          </a:stretch>
        </p:blipFill>
        <p:spPr>
          <a:xfrm>
            <a:off x="475615" y="3784600"/>
            <a:ext cx="4200525" cy="2637790"/>
          </a:xfrm>
          <a:prstGeom prst="rect">
            <a:avLst/>
          </a:prstGeom>
        </p:spPr>
      </p:pic>
      <p:pic>
        <p:nvPicPr>
          <p:cNvPr id="4" name="图片 3" descr="w"/>
          <p:cNvPicPr>
            <a:picLocks noChangeAspect="1"/>
          </p:cNvPicPr>
          <p:nvPr/>
        </p:nvPicPr>
        <p:blipFill>
          <a:blip r:embed="rId3">
            <a:clrChange>
              <a:clrFrom>
                <a:srgbClr val="F5F5F5">
                  <a:alpha val="100000"/>
                </a:srgbClr>
              </a:clrFrom>
              <a:clrTo>
                <a:srgbClr val="F5F5F5">
                  <a:alpha val="100000"/>
                  <a:alpha val="0"/>
                </a:srgbClr>
              </a:clrTo>
            </a:clrChange>
          </a:blip>
          <a:stretch>
            <a:fillRect/>
          </a:stretch>
        </p:blipFill>
        <p:spPr>
          <a:xfrm>
            <a:off x="4549775" y="1504315"/>
            <a:ext cx="4137025" cy="2654935"/>
          </a:xfrm>
          <a:prstGeom prst="rect">
            <a:avLst/>
          </a:prstGeom>
        </p:spPr>
      </p:pic>
      <p:sp>
        <p:nvSpPr>
          <p:cNvPr id="5" name="剪去对角的矩形 4"/>
          <p:cNvSpPr/>
          <p:nvPr/>
        </p:nvSpPr>
        <p:spPr>
          <a:xfrm>
            <a:off x="292735" y="3606165"/>
            <a:ext cx="4686300" cy="2929255"/>
          </a:xfrm>
          <a:prstGeom prst="snip2Diag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剪去对角的矩形 7"/>
          <p:cNvSpPr/>
          <p:nvPr/>
        </p:nvSpPr>
        <p:spPr>
          <a:xfrm rot="10800000">
            <a:off x="4268470" y="1503680"/>
            <a:ext cx="4660900" cy="2760980"/>
          </a:xfrm>
          <a:prstGeom prst="snip2Diag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动态图形</a:t>
            </a:r>
          </a:p>
        </p:txBody>
      </p:sp>
      <p:pic>
        <p:nvPicPr>
          <p:cNvPr id="25603" name="图片 2"/>
          <p:cNvPicPr>
            <a:picLocks noChangeAspect="1"/>
          </p:cNvPicPr>
          <p:nvPr/>
        </p:nvPicPr>
        <p:blipFill>
          <a:blip r:embed="rId2">
            <a:clrChange>
              <a:clrFrom>
                <a:srgbClr val="F9F9F9">
                  <a:alpha val="100000"/>
                </a:srgbClr>
              </a:clrFrom>
              <a:clrTo>
                <a:srgbClr val="F9F9F9">
                  <a:alpha val="100000"/>
                  <a:alpha val="0"/>
                </a:srgbClr>
              </a:clrTo>
            </a:clrChange>
          </a:blip>
          <a:srcRect/>
          <a:stretch>
            <a:fillRect/>
          </a:stretch>
        </p:blipFill>
        <p:spPr bwMode="auto">
          <a:xfrm>
            <a:off x="97789" y="1321435"/>
            <a:ext cx="7758545" cy="2209800"/>
          </a:xfrm>
          <a:prstGeom prst="rect">
            <a:avLst/>
          </a:prstGeom>
          <a:noFill/>
          <a:ln w="9525">
            <a:noFill/>
            <a:miter lim="800000"/>
            <a:headEnd/>
            <a:tailEnd/>
          </a:ln>
        </p:spPr>
      </p:pic>
      <p:sp>
        <p:nvSpPr>
          <p:cNvPr id="4" name="流程图: 多文档 3"/>
          <p:cNvSpPr/>
          <p:nvPr/>
        </p:nvSpPr>
        <p:spPr>
          <a:xfrm>
            <a:off x="7957704" y="2232459"/>
            <a:ext cx="1060450" cy="7588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r>
              <a:rPr lang="zh-CN" altLang="en-US" dirty="0">
                <a:solidFill>
                  <a:srgbClr val="002060"/>
                </a:solidFill>
              </a:rPr>
              <a:t>自动分页</a:t>
            </a:r>
          </a:p>
        </p:txBody>
      </p:sp>
      <p:pic>
        <p:nvPicPr>
          <p:cNvPr id="25605" name="图片 4"/>
          <p:cNvPicPr>
            <a:picLocks noChangeAspect="1"/>
          </p:cNvPicPr>
          <p:nvPr/>
        </p:nvPicPr>
        <p:blipFill>
          <a:blip r:embed="rId3">
            <a:clrChange>
              <a:clrFrom>
                <a:srgbClr val="F5F5F5">
                  <a:alpha val="100000"/>
                </a:srgbClr>
              </a:clrFrom>
              <a:clrTo>
                <a:srgbClr val="F5F5F5">
                  <a:alpha val="100000"/>
                  <a:alpha val="0"/>
                </a:srgbClr>
              </a:clrTo>
            </a:clrChange>
          </a:blip>
          <a:srcRect/>
          <a:stretch>
            <a:fillRect/>
          </a:stretch>
        </p:blipFill>
        <p:spPr bwMode="auto">
          <a:xfrm>
            <a:off x="221672" y="3690073"/>
            <a:ext cx="4234871" cy="2601045"/>
          </a:xfrm>
          <a:prstGeom prst="rect">
            <a:avLst/>
          </a:prstGeom>
          <a:noFill/>
          <a:ln w="9525">
            <a:noFill/>
            <a:miter lim="800000"/>
            <a:headEnd/>
            <a:tailEnd/>
          </a:ln>
        </p:spPr>
      </p:pic>
      <p:pic>
        <p:nvPicPr>
          <p:cNvPr id="25606" name="图片 5"/>
          <p:cNvPicPr>
            <a:picLocks noChangeAspect="1"/>
          </p:cNvPicPr>
          <p:nvPr/>
        </p:nvPicPr>
        <p:blipFill>
          <a:blip r:embed="rId4">
            <a:clrChange>
              <a:clrFrom>
                <a:srgbClr val="F5F5F5">
                  <a:alpha val="100000"/>
                </a:srgbClr>
              </a:clrFrom>
              <a:clrTo>
                <a:srgbClr val="F5F5F5">
                  <a:alpha val="100000"/>
                  <a:alpha val="0"/>
                </a:srgbClr>
              </a:clrTo>
            </a:clrChange>
          </a:blip>
          <a:srcRect/>
          <a:stretch>
            <a:fillRect/>
          </a:stretch>
        </p:blipFill>
        <p:spPr bwMode="auto">
          <a:xfrm>
            <a:off x="4655126" y="3715473"/>
            <a:ext cx="4184073" cy="240708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动态表头</a:t>
            </a:r>
          </a:p>
        </p:txBody>
      </p:sp>
      <p:pic>
        <p:nvPicPr>
          <p:cNvPr id="26627" name="图片 2"/>
          <p:cNvPicPr>
            <a:picLocks noChangeAspect="1"/>
          </p:cNvPicPr>
          <p:nvPr/>
        </p:nvPicPr>
        <p:blipFill>
          <a:blip r:embed="rId2"/>
          <a:srcRect/>
          <a:stretch>
            <a:fillRect/>
          </a:stretch>
        </p:blipFill>
        <p:spPr bwMode="auto">
          <a:xfrm>
            <a:off x="166688" y="1400175"/>
            <a:ext cx="8810625" cy="1866900"/>
          </a:xfrm>
          <a:prstGeom prst="rect">
            <a:avLst/>
          </a:prstGeom>
          <a:noFill/>
          <a:ln w="9525">
            <a:noFill/>
            <a:miter lim="800000"/>
            <a:headEnd/>
            <a:tailEnd/>
          </a:ln>
        </p:spPr>
      </p:pic>
      <p:pic>
        <p:nvPicPr>
          <p:cNvPr id="26628" name="图片 3"/>
          <p:cNvPicPr>
            <a:picLocks noChangeAspect="1"/>
          </p:cNvPicPr>
          <p:nvPr/>
        </p:nvPicPr>
        <p:blipFill>
          <a:blip r:embed="rId3"/>
          <a:srcRect/>
          <a:stretch>
            <a:fillRect/>
          </a:stretch>
        </p:blipFill>
        <p:spPr bwMode="auto">
          <a:xfrm>
            <a:off x="192088" y="3387725"/>
            <a:ext cx="5276850" cy="1885950"/>
          </a:xfrm>
          <a:prstGeom prst="rect">
            <a:avLst/>
          </a:prstGeom>
          <a:noFill/>
          <a:ln w="9525">
            <a:noFill/>
            <a:miter lim="800000"/>
            <a:headEnd/>
            <a:tailEnd/>
          </a:ln>
        </p:spPr>
      </p:pic>
      <p:sp>
        <p:nvSpPr>
          <p:cNvPr id="5" name="矩形 4"/>
          <p:cNvSpPr/>
          <p:nvPr/>
        </p:nvSpPr>
        <p:spPr>
          <a:xfrm>
            <a:off x="896938" y="5618163"/>
            <a:ext cx="6856412" cy="458787"/>
          </a:xfrm>
          <a:prstGeom prst="rect">
            <a:avLst/>
          </a:prstGeom>
        </p:spPr>
        <p:txBody>
          <a:bodyPr>
            <a:spAutoFit/>
          </a:bodyPr>
          <a:lstStyle/>
          <a:p>
            <a:pPr eaLnBrk="1" hangingPunct="1">
              <a:lnSpc>
                <a:spcPct val="85000"/>
              </a:lnSpc>
              <a:spcBef>
                <a:spcPct val="30000"/>
              </a:spcBef>
              <a:buClr>
                <a:schemeClr val="tx2"/>
              </a:buClr>
              <a:buSzPct val="85000"/>
              <a:buFont typeface="Wingdings 2" panose="05020102010507070707" pitchFamily="18" charset="2"/>
              <a:buNone/>
              <a:defRPr/>
            </a:pPr>
            <a:r>
              <a:rPr lang="zh-CN" altLang="en-US" b="1" kern="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表头随便排层次关系清晰，表头动态排序</a:t>
            </a:r>
          </a:p>
        </p:txBody>
      </p:sp>
      <p:sp>
        <p:nvSpPr>
          <p:cNvPr id="6" name="矩形标注 5"/>
          <p:cNvSpPr/>
          <p:nvPr/>
        </p:nvSpPr>
        <p:spPr>
          <a:xfrm>
            <a:off x="6567488" y="3902075"/>
            <a:ext cx="1662112" cy="1262063"/>
          </a:xfrm>
          <a:prstGeom prst="wedgeRectCallout">
            <a:avLst>
              <a:gd name="adj1" fmla="val -167312"/>
              <a:gd name="adj2" fmla="val -55221"/>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sp>
        <p:nvSpPr>
          <p:cNvPr id="7" name="等腰三角形 6"/>
          <p:cNvSpPr/>
          <p:nvPr/>
        </p:nvSpPr>
        <p:spPr>
          <a:xfrm>
            <a:off x="6761163" y="4108450"/>
            <a:ext cx="488950" cy="398463"/>
          </a:xfrm>
          <a:prstGeom prst="triangl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sp>
        <p:nvSpPr>
          <p:cNvPr id="10" name="等腰三角形 9"/>
          <p:cNvSpPr/>
          <p:nvPr/>
        </p:nvSpPr>
        <p:spPr>
          <a:xfrm rot="10800000">
            <a:off x="6761163" y="4562475"/>
            <a:ext cx="488950" cy="398463"/>
          </a:xfrm>
          <a:prstGeom prst="triangl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sp>
        <p:nvSpPr>
          <p:cNvPr id="8" name="矩形 7"/>
          <p:cNvSpPr/>
          <p:nvPr/>
        </p:nvSpPr>
        <p:spPr>
          <a:xfrm>
            <a:off x="7250805" y="4173265"/>
            <a:ext cx="917070" cy="720197"/>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r>
              <a:rPr lang="zh-CN" altLang="en-US" sz="2400" b="1" dirty="0">
                <a:ln w="6600">
                  <a:solidFill>
                    <a:schemeClr val="accent2"/>
                  </a:solidFill>
                  <a:prstDash val="solid"/>
                </a:ln>
                <a:solidFill>
                  <a:srgbClr val="FFFFFF"/>
                </a:solidFill>
                <a:effectLst>
                  <a:outerShdw dist="38100" dir="2700000" algn="tl" rotWithShape="0">
                    <a:schemeClr val="accent2"/>
                  </a:outerShdw>
                </a:effectLst>
              </a:rPr>
              <a:t>点我排序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导入导出</a:t>
            </a:r>
          </a:p>
        </p:txBody>
      </p:sp>
      <p:sp>
        <p:nvSpPr>
          <p:cNvPr id="24578" name="内容占位符 2"/>
          <p:cNvSpPr>
            <a:spLocks noGrp="1"/>
          </p:cNvSpPr>
          <p:nvPr>
            <p:ph idx="1"/>
          </p:nvPr>
        </p:nvSpPr>
        <p:spPr>
          <a:xfrm>
            <a:off x="325438" y="1343025"/>
            <a:ext cx="7383462" cy="4986338"/>
          </a:xfrm>
        </p:spPr>
        <p:txBody>
          <a:bodyPr/>
          <a:lstStyle/>
          <a:p>
            <a:pPr eaLnBrk="1" hangingPunct="1">
              <a:defRPr/>
            </a:pPr>
            <a:r>
              <a:rPr lang="zh-CN" altLang="en-US" kern="0" dirty="0" smtClean="0">
                <a:solidFill>
                  <a:schemeClr val="accent1">
                    <a:lumMod val="75000"/>
                  </a:schemeClr>
                </a:solidFill>
                <a:ea typeface="宋体" panose="02010600030101010101" pitchFamily="2" charset="-122"/>
                <a:sym typeface="+mn-ea"/>
              </a:rPr>
              <a:t>为客户提供完美的二次开发方案，看不够？</a:t>
            </a:r>
            <a:endParaRPr lang="en-US" altLang="zh-CN" kern="0" dirty="0" smtClean="0">
              <a:solidFill>
                <a:schemeClr val="accent1">
                  <a:lumMod val="75000"/>
                </a:schemeClr>
              </a:solidFill>
              <a:ea typeface="宋体" panose="02010600030101010101" pitchFamily="2" charset="-122"/>
              <a:sym typeface="+mn-ea"/>
            </a:endParaRPr>
          </a:p>
          <a:p>
            <a:pPr marL="0" indent="0" eaLnBrk="1" hangingPunct="1">
              <a:buFont typeface="Wingdings" panose="05000000000000000000" pitchFamily="2" charset="2"/>
              <a:buNone/>
              <a:defRPr/>
            </a:pPr>
            <a:r>
              <a:rPr lang="zh-CN" altLang="en-US" kern="0" dirty="0" smtClean="0">
                <a:effectLst>
                  <a:outerShdw blurRad="38100" dist="38100" dir="2700000" algn="tl">
                    <a:srgbClr val="000000"/>
                  </a:outerShdw>
                </a:effectLst>
                <a:ea typeface="宋体" panose="02010600030101010101" pitchFamily="2" charset="-122"/>
                <a:sym typeface="+mn-ea"/>
              </a:rPr>
              <a:t>              </a:t>
            </a:r>
            <a:r>
              <a:rPr lang="zh-CN" altLang="en-US" kern="0" dirty="0" smtClean="0">
                <a:solidFill>
                  <a:schemeClr val="accent1">
                    <a:lumMod val="75000"/>
                  </a:schemeClr>
                </a:solidFill>
                <a:ea typeface="宋体" panose="02010600030101010101" pitchFamily="2" charset="-122"/>
                <a:sym typeface="+mn-ea"/>
              </a:rPr>
              <a:t>导出您自己折腾</a:t>
            </a:r>
          </a:p>
        </p:txBody>
      </p:sp>
      <p:pic>
        <p:nvPicPr>
          <p:cNvPr id="27652" name="图片 3"/>
          <p:cNvPicPr>
            <a:picLocks noChangeAspect="1"/>
          </p:cNvPicPr>
          <p:nvPr/>
        </p:nvPicPr>
        <p:blipFill>
          <a:blip r:embed="rId2"/>
          <a:srcRect/>
          <a:stretch>
            <a:fillRect/>
          </a:stretch>
        </p:blipFill>
        <p:spPr bwMode="auto">
          <a:xfrm>
            <a:off x="149225" y="2293938"/>
            <a:ext cx="7735888" cy="4173537"/>
          </a:xfrm>
          <a:prstGeom prst="rect">
            <a:avLst/>
          </a:prstGeom>
          <a:noFill/>
          <a:ln w="9525">
            <a:noFill/>
            <a:miter lim="800000"/>
            <a:headEnd/>
            <a:tailEnd/>
          </a:ln>
        </p:spPr>
      </p:pic>
      <p:sp>
        <p:nvSpPr>
          <p:cNvPr id="5" name="矩形标注 4"/>
          <p:cNvSpPr/>
          <p:nvPr/>
        </p:nvSpPr>
        <p:spPr>
          <a:xfrm>
            <a:off x="2227263" y="3438525"/>
            <a:ext cx="3259137" cy="1790700"/>
          </a:xfrm>
          <a:prstGeom prst="wedgeRectCallout">
            <a:avLst>
              <a:gd name="adj1" fmla="val 81956"/>
              <a:gd name="adj2" fmla="val -83040"/>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pic>
        <p:nvPicPr>
          <p:cNvPr id="27654" name="图片 7"/>
          <p:cNvPicPr>
            <a:picLocks noChangeAspect="1"/>
          </p:cNvPicPr>
          <p:nvPr/>
        </p:nvPicPr>
        <p:blipFill>
          <a:blip r:embed="rId3"/>
          <a:srcRect/>
          <a:stretch>
            <a:fillRect/>
          </a:stretch>
        </p:blipFill>
        <p:spPr bwMode="auto">
          <a:xfrm>
            <a:off x="2371725" y="3505200"/>
            <a:ext cx="2971800" cy="1657350"/>
          </a:xfrm>
          <a:prstGeom prst="rect">
            <a:avLst/>
          </a:prstGeom>
          <a:noFill/>
          <a:ln w="9525">
            <a:noFill/>
            <a:miter lim="800000"/>
            <a:headEnd/>
            <a:tailEnd/>
          </a:ln>
        </p:spPr>
      </p:pic>
      <p:pic>
        <p:nvPicPr>
          <p:cNvPr id="27655" name="图片 5"/>
          <p:cNvPicPr>
            <a:picLocks noChangeAspect="1"/>
          </p:cNvPicPr>
          <p:nvPr/>
        </p:nvPicPr>
        <p:blipFill>
          <a:blip r:embed="rId4"/>
          <a:srcRect/>
          <a:stretch>
            <a:fillRect/>
          </a:stretch>
        </p:blipFill>
        <p:spPr bwMode="auto">
          <a:xfrm>
            <a:off x="7814109" y="3365503"/>
            <a:ext cx="1008000" cy="980299"/>
          </a:xfrm>
          <a:prstGeom prst="rect">
            <a:avLst/>
          </a:prstGeom>
          <a:noFill/>
          <a:ln w="9525">
            <a:noFill/>
            <a:miter lim="800000"/>
            <a:headEnd/>
            <a:tailEnd/>
          </a:ln>
        </p:spPr>
      </p:pic>
      <p:pic>
        <p:nvPicPr>
          <p:cNvPr id="27656" name="图片 6"/>
          <p:cNvPicPr>
            <a:picLocks noChangeAspect="1"/>
          </p:cNvPicPr>
          <p:nvPr/>
        </p:nvPicPr>
        <p:blipFill>
          <a:blip r:embed="rId5"/>
          <a:srcRect/>
          <a:stretch>
            <a:fillRect/>
          </a:stretch>
        </p:blipFill>
        <p:spPr bwMode="auto">
          <a:xfrm>
            <a:off x="7814109" y="4399955"/>
            <a:ext cx="1008000" cy="1006459"/>
          </a:xfrm>
          <a:prstGeom prst="rect">
            <a:avLst/>
          </a:prstGeom>
          <a:noFill/>
          <a:ln w="9525">
            <a:noFill/>
            <a:miter lim="800000"/>
            <a:headEnd/>
            <a:tailEnd/>
          </a:ln>
        </p:spPr>
      </p:pic>
      <p:pic>
        <p:nvPicPr>
          <p:cNvPr id="27657" name="图片 8"/>
          <p:cNvPicPr>
            <a:picLocks noChangeAspect="1"/>
          </p:cNvPicPr>
          <p:nvPr/>
        </p:nvPicPr>
        <p:blipFill>
          <a:blip r:embed="rId6"/>
          <a:srcRect/>
          <a:stretch>
            <a:fillRect/>
          </a:stretch>
        </p:blipFill>
        <p:spPr bwMode="auto">
          <a:xfrm>
            <a:off x="7814109" y="2303349"/>
            <a:ext cx="1008000" cy="1008001"/>
          </a:xfrm>
          <a:prstGeom prst="rect">
            <a:avLst/>
          </a:prstGeom>
          <a:noFill/>
          <a:ln w="9525">
            <a:noFill/>
            <a:miter lim="800000"/>
            <a:headEnd/>
            <a:tailEnd/>
          </a:ln>
        </p:spPr>
      </p:pic>
      <p:pic>
        <p:nvPicPr>
          <p:cNvPr id="27658" name="图片 9"/>
          <p:cNvPicPr>
            <a:picLocks noChangeAspect="1"/>
          </p:cNvPicPr>
          <p:nvPr/>
        </p:nvPicPr>
        <p:blipFill>
          <a:blip r:embed="rId7"/>
          <a:srcRect/>
          <a:stretch>
            <a:fillRect/>
          </a:stretch>
        </p:blipFill>
        <p:spPr bwMode="auto">
          <a:xfrm>
            <a:off x="7814109" y="5460568"/>
            <a:ext cx="1008000" cy="100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还能做什么</a:t>
            </a:r>
          </a:p>
        </p:txBody>
      </p:sp>
      <p:sp>
        <p:nvSpPr>
          <p:cNvPr id="24578" name="内容占位符 2"/>
          <p:cNvSpPr>
            <a:spLocks noGrp="1"/>
          </p:cNvSpPr>
          <p:nvPr>
            <p:ph idx="1"/>
          </p:nvPr>
        </p:nvSpPr>
        <p:spPr>
          <a:xfrm>
            <a:off x="193964" y="1287464"/>
            <a:ext cx="2707264" cy="458209"/>
          </a:xfrm>
        </p:spPr>
        <p:txBody>
          <a:bodyPr/>
          <a:lstStyle/>
          <a:p>
            <a:pPr marL="0" indent="0" eaLnBrk="1" hangingPunct="1">
              <a:buFont typeface="Wingdings" panose="05000000000000000000" pitchFamily="2" charset="2"/>
              <a:buNone/>
              <a:defRPr/>
            </a:pPr>
            <a:r>
              <a:rPr lang="zh-CN" altLang="en-US" kern="0" dirty="0" smtClean="0">
                <a:effectLst>
                  <a:outerShdw blurRad="38100" dist="38100" dir="2700000" algn="tl">
                    <a:srgbClr val="000000"/>
                  </a:outerShdw>
                </a:effectLst>
                <a:ea typeface="宋体" panose="02010600030101010101" pitchFamily="2" charset="-122"/>
                <a:sym typeface="+mn-ea"/>
              </a:rPr>
              <a:t>老师、考生查查看</a:t>
            </a:r>
          </a:p>
        </p:txBody>
      </p:sp>
      <p:pic>
        <p:nvPicPr>
          <p:cNvPr id="28676" name="Picture 7"/>
          <p:cNvPicPr>
            <a:picLocks noChangeAspect="1" noChangeArrowheads="1"/>
          </p:cNvPicPr>
          <p:nvPr/>
        </p:nvPicPr>
        <p:blipFill>
          <a:blip r:embed="rId2"/>
          <a:srcRect/>
          <a:stretch>
            <a:fillRect/>
          </a:stretch>
        </p:blipFill>
        <p:spPr bwMode="auto">
          <a:xfrm>
            <a:off x="1" y="3584920"/>
            <a:ext cx="9144000" cy="3264190"/>
          </a:xfrm>
          <a:prstGeom prst="rect">
            <a:avLst/>
          </a:prstGeom>
          <a:noFill/>
          <a:ln w="9525">
            <a:noFill/>
            <a:miter lim="800000"/>
            <a:headEnd/>
            <a:tailEnd/>
          </a:ln>
        </p:spPr>
      </p:pic>
      <p:pic>
        <p:nvPicPr>
          <p:cNvPr id="28677" name="图片 1"/>
          <p:cNvPicPr>
            <a:picLocks noChangeAspect="1"/>
          </p:cNvPicPr>
          <p:nvPr/>
        </p:nvPicPr>
        <p:blipFill>
          <a:blip r:embed="rId3"/>
          <a:srcRect/>
          <a:stretch>
            <a:fillRect/>
          </a:stretch>
        </p:blipFill>
        <p:spPr bwMode="auto">
          <a:xfrm>
            <a:off x="3269673" y="1233054"/>
            <a:ext cx="5874327" cy="2313709"/>
          </a:xfrm>
          <a:prstGeom prst="rect">
            <a:avLst/>
          </a:prstGeom>
          <a:noFill/>
          <a:ln w="9525">
            <a:noFill/>
            <a:miter lim="800000"/>
            <a:headEnd/>
            <a:tailEnd/>
          </a:ln>
        </p:spPr>
      </p:pic>
      <p:sp>
        <p:nvSpPr>
          <p:cNvPr id="6" name="矩形 5"/>
          <p:cNvSpPr/>
          <p:nvPr/>
        </p:nvSpPr>
        <p:spPr>
          <a:xfrm>
            <a:off x="0" y="3033756"/>
            <a:ext cx="3279695" cy="458587"/>
          </a:xfrm>
          <a:prstGeom prst="rect">
            <a:avLst/>
          </a:prstGeom>
          <a:noFill/>
        </p:spPr>
        <p:txBody>
          <a:bodyPr wrap="square">
            <a:spAutoFit/>
          </a:bodyPr>
          <a:lstStyle/>
          <a:p>
            <a:pPr algn="ctr" eaLnBrk="1" hangingPunct="1">
              <a:lnSpc>
                <a:spcPct val="85000"/>
              </a:lnSpc>
              <a:spcBef>
                <a:spcPct val="20000"/>
              </a:spcBef>
              <a:buFont typeface="Arial" panose="020B0604020202020204" pitchFamily="34" charset="0"/>
              <a:buNone/>
              <a:defRPr/>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多次考试跟踪</a:t>
            </a:r>
          </a:p>
        </p:txBody>
      </p:sp>
      <p:sp>
        <p:nvSpPr>
          <p:cNvPr id="8" name="矩形 7"/>
          <p:cNvSpPr/>
          <p:nvPr/>
        </p:nvSpPr>
        <p:spPr>
          <a:xfrm>
            <a:off x="183072" y="1989743"/>
            <a:ext cx="3060008" cy="911019"/>
          </a:xfrm>
          <a:prstGeom prst="rect">
            <a:avLst/>
          </a:prstGeom>
          <a:noFill/>
        </p:spPr>
        <p:txBody>
          <a:bodyPr wrap="square">
            <a:spAutoFit/>
          </a:bodyPr>
          <a:lstStyle/>
          <a:p>
            <a:pPr algn="ctr" eaLnBrk="1" hangingPunct="1">
              <a:lnSpc>
                <a:spcPct val="85000"/>
              </a:lnSpc>
              <a:spcBef>
                <a:spcPct val="20000"/>
              </a:spcBef>
              <a:buFont typeface="Arial" panose="020B0604020202020204" pitchFamily="34" charset="0"/>
              <a:buNone/>
              <a:defRPr/>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查成绩、查进步</a:t>
            </a:r>
            <a:r>
              <a:rPr lang="zh-CN" alt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a:t>
            </a:r>
            <a:endParaRPr lang="en-US" altLang="zh-CN"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a:p>
            <a:pPr algn="ctr" eaLnBrk="1" hangingPunct="1">
              <a:lnSpc>
                <a:spcPct val="85000"/>
              </a:lnSpc>
              <a:spcBef>
                <a:spcPct val="20000"/>
              </a:spcBef>
              <a:buFont typeface="Arial" panose="020B0604020202020204" pitchFamily="34" charset="0"/>
              <a:buNone/>
              <a:defRPr/>
            </a:pPr>
            <a:r>
              <a:rPr lang="zh-CN" alt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查</a:t>
            </a: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薄弱点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图片 3"/>
          <p:cNvPicPr>
            <a:picLocks noChangeAspect="1"/>
          </p:cNvPicPr>
          <p:nvPr/>
        </p:nvPicPr>
        <p:blipFill>
          <a:blip r:embed="rId2"/>
          <a:srcRect/>
          <a:stretch>
            <a:fillRect/>
          </a:stretch>
        </p:blipFill>
        <p:spPr bwMode="auto">
          <a:xfrm>
            <a:off x="0" y="1607128"/>
            <a:ext cx="9143999" cy="5250872"/>
          </a:xfrm>
          <a:prstGeom prst="rect">
            <a:avLst/>
          </a:prstGeom>
          <a:noFill/>
          <a:ln w="9525">
            <a:noFill/>
            <a:miter lim="800000"/>
            <a:headEnd/>
            <a:tailEnd/>
          </a:ln>
        </p:spPr>
      </p:pic>
      <p:sp>
        <p:nvSpPr>
          <p:cNvPr id="29698"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还能做什么</a:t>
            </a:r>
          </a:p>
        </p:txBody>
      </p:sp>
      <p:sp>
        <p:nvSpPr>
          <p:cNvPr id="3" name="矩形 2"/>
          <p:cNvSpPr/>
          <p:nvPr/>
        </p:nvSpPr>
        <p:spPr>
          <a:xfrm>
            <a:off x="682704" y="1206855"/>
            <a:ext cx="7879405" cy="858697"/>
          </a:xfrm>
          <a:prstGeom prst="rect">
            <a:avLst/>
          </a:prstGeom>
          <a:noFill/>
        </p:spPr>
        <p:txBody>
          <a:bodyPr wrap="square">
            <a:spAutoFit/>
          </a:bodyPr>
          <a:lstStyle/>
          <a:p>
            <a:pPr algn="ctr" eaLnBrk="1" hangingPunct="1">
              <a:lnSpc>
                <a:spcPct val="85000"/>
              </a:lnSpc>
              <a:spcBef>
                <a:spcPct val="20000"/>
              </a:spcBef>
              <a:defRPr/>
            </a:pPr>
            <a:r>
              <a:rPr lang="zh-CN" alt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查成绩、</a:t>
            </a:r>
            <a:r>
              <a:rPr lang="zh-CN" altLang="en-US" sz="2400" b="1" spc="50" dirty="0" smtClean="0">
                <a:ln w="9525" cmpd="sng">
                  <a:solidFill>
                    <a:schemeClr val="accent1"/>
                  </a:solidFill>
                  <a:prstDash val="solid"/>
                </a:ln>
                <a:solidFill>
                  <a:srgbClr val="70AD47">
                    <a:tint val="1000"/>
                  </a:srgbClr>
                </a:solidFill>
                <a:effectLst>
                  <a:glow rad="38100">
                    <a:schemeClr val="accent1">
                      <a:alpha val="40000"/>
                    </a:schemeClr>
                  </a:glow>
                </a:effectLst>
              </a:rPr>
              <a:t>查进步、查薄弱点、</a:t>
            </a:r>
            <a:r>
              <a:rPr lang="zh-CN" alt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每次考试详细点</a:t>
            </a:r>
          </a:p>
          <a:p>
            <a:pPr algn="ctr" eaLnBrk="1" hangingPunct="1">
              <a:lnSpc>
                <a:spcPct val="85000"/>
              </a:lnSpc>
              <a:spcBef>
                <a:spcPct val="20000"/>
              </a:spcBef>
              <a:buFont typeface="Arial" panose="020B0604020202020204" pitchFamily="34" charset="0"/>
              <a:buNone/>
              <a:defRPr/>
            </a:pPr>
            <a:endPar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矩形 5"/>
          <p:cNvSpPr/>
          <p:nvPr/>
        </p:nvSpPr>
        <p:spPr>
          <a:xfrm>
            <a:off x="987281" y="4904509"/>
            <a:ext cx="7691437" cy="798513"/>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还能做什么</a:t>
            </a:r>
          </a:p>
        </p:txBody>
      </p:sp>
      <p:sp>
        <p:nvSpPr>
          <p:cNvPr id="6" name="矩形 5"/>
          <p:cNvSpPr/>
          <p:nvPr/>
        </p:nvSpPr>
        <p:spPr>
          <a:xfrm>
            <a:off x="987281" y="4904509"/>
            <a:ext cx="7691437" cy="798513"/>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图片 6"/>
          <p:cNvPicPr>
            <a:picLocks noChangeAspect="1"/>
          </p:cNvPicPr>
          <p:nvPr/>
        </p:nvPicPr>
        <p:blipFill>
          <a:blip r:embed="rId2">
            <a:clrChange>
              <a:clrFrom>
                <a:srgbClr val="F9F9F9">
                  <a:alpha val="100000"/>
                </a:srgbClr>
              </a:clrFrom>
              <a:clrTo>
                <a:srgbClr val="F9F9F9">
                  <a:alpha val="100000"/>
                  <a:alpha val="0"/>
                </a:srgbClr>
              </a:clrTo>
            </a:clrChange>
          </a:blip>
          <a:stretch>
            <a:fillRect/>
          </a:stretch>
        </p:blipFill>
        <p:spPr>
          <a:xfrm>
            <a:off x="-1905" y="1155065"/>
            <a:ext cx="9135745" cy="5718175"/>
          </a:xfrm>
          <a:prstGeom prst="rect">
            <a:avLst/>
          </a:prstGeom>
        </p:spPr>
      </p:pic>
      <p:pic>
        <p:nvPicPr>
          <p:cNvPr id="10" name="图片 9"/>
          <p:cNvPicPr>
            <a:picLocks noChangeAspect="1"/>
          </p:cNvPicPr>
          <p:nvPr/>
        </p:nvPicPr>
        <p:blipFill>
          <a:blip r:embed="rId3"/>
          <a:stretch>
            <a:fillRect/>
          </a:stretch>
        </p:blipFill>
        <p:spPr>
          <a:xfrm>
            <a:off x="987425" y="3056890"/>
            <a:ext cx="634174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还能做什么</a:t>
            </a:r>
          </a:p>
        </p:txBody>
      </p:sp>
      <p:sp>
        <p:nvSpPr>
          <p:cNvPr id="3" name="矩形 2"/>
          <p:cNvSpPr/>
          <p:nvPr/>
        </p:nvSpPr>
        <p:spPr>
          <a:xfrm>
            <a:off x="682704" y="1206855"/>
            <a:ext cx="7879405" cy="869950"/>
          </a:xfrm>
          <a:prstGeom prst="rect">
            <a:avLst/>
          </a:prstGeom>
          <a:noFill/>
        </p:spPr>
        <p:txBody>
          <a:bodyPr wrap="square">
            <a:spAutoFit/>
          </a:bodyPr>
          <a:lstStyle/>
          <a:p>
            <a:pPr algn="ctr" eaLnBrk="1" hangingPunct="1">
              <a:lnSpc>
                <a:spcPct val="85000"/>
              </a:lnSpc>
              <a:spcBef>
                <a:spcPct val="20000"/>
              </a:spcBef>
              <a:defRPr/>
            </a:pPr>
            <a:r>
              <a:rPr lang="zh-CN" altLang="en-US" sz="2400" b="1" spc="50" dirty="0">
                <a:ln w="9525" cmpd="sng">
                  <a:solidFill>
                    <a:schemeClr val="accent1"/>
                  </a:solidFill>
                  <a:prstDash val="solid"/>
                </a:ln>
                <a:solidFill>
                  <a:srgbClr val="70AD47">
                    <a:tint val="1000"/>
                  </a:srgbClr>
                </a:solidFill>
                <a:effectLst>
                  <a:glow rad="38100">
                    <a:schemeClr val="accent1">
                      <a:alpha val="40000"/>
                    </a:schemeClr>
                  </a:glow>
                </a:effectLst>
              </a:rPr>
              <a:t>点关注、选最爱</a:t>
            </a:r>
          </a:p>
          <a:p>
            <a:pPr algn="ctr" eaLnBrk="1" hangingPunct="1">
              <a:lnSpc>
                <a:spcPct val="85000"/>
              </a:lnSpc>
              <a:spcBef>
                <a:spcPct val="20000"/>
              </a:spcBef>
              <a:buFont typeface="Arial" panose="020B0604020202020204" pitchFamily="34" charset="0"/>
              <a:buNone/>
              <a:defRPr/>
            </a:pPr>
            <a:endPar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6" name="矩形 5"/>
          <p:cNvSpPr/>
          <p:nvPr/>
        </p:nvSpPr>
        <p:spPr>
          <a:xfrm>
            <a:off x="987281" y="4904509"/>
            <a:ext cx="7691437" cy="798513"/>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1027" name="Picture 3"/>
          <p:cNvPicPr>
            <a:picLocks noChangeAspect="1" noChangeArrowheads="1"/>
          </p:cNvPicPr>
          <p:nvPr/>
        </p:nvPicPr>
        <p:blipFill>
          <a:blip r:embed="rId2"/>
          <a:srcRect/>
          <a:stretch>
            <a:fillRect/>
          </a:stretch>
        </p:blipFill>
        <p:spPr bwMode="auto">
          <a:xfrm>
            <a:off x="1884045" y="1671955"/>
            <a:ext cx="7259955" cy="5054600"/>
          </a:xfrm>
          <a:prstGeom prst="rect">
            <a:avLst/>
          </a:prstGeom>
          <a:noFill/>
          <a:ln w="9525">
            <a:noFill/>
            <a:miter lim="800000"/>
            <a:headEnd/>
            <a:tailEnd/>
          </a:ln>
          <a:effectLst/>
        </p:spPr>
      </p:pic>
      <p:sp>
        <p:nvSpPr>
          <p:cNvPr id="9" name="圆角矩形标注 8"/>
          <p:cNvSpPr/>
          <p:nvPr/>
        </p:nvSpPr>
        <p:spPr>
          <a:xfrm>
            <a:off x="180108" y="1801092"/>
            <a:ext cx="1704109" cy="5056908"/>
          </a:xfrm>
          <a:prstGeom prst="wedgeRoundRectCallout">
            <a:avLst>
              <a:gd name="adj1" fmla="val 126304"/>
              <a:gd name="adj2" fmla="val -127"/>
              <a:gd name="adj3" fmla="val 16667"/>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9" name="Picture 5"/>
          <p:cNvPicPr>
            <a:picLocks noChangeAspect="1" noChangeArrowheads="1"/>
          </p:cNvPicPr>
          <p:nvPr/>
        </p:nvPicPr>
        <p:blipFill>
          <a:blip r:embed="rId3">
            <a:clrChange>
              <a:clrFrom>
                <a:srgbClr val="F5F5F5">
                  <a:alpha val="100000"/>
                </a:srgbClr>
              </a:clrFrom>
              <a:clrTo>
                <a:srgbClr val="F5F5F5">
                  <a:alpha val="100000"/>
                  <a:alpha val="0"/>
                </a:srgbClr>
              </a:clrTo>
            </a:clrChange>
          </a:blip>
          <a:srcRect/>
          <a:stretch>
            <a:fillRect/>
          </a:stretch>
        </p:blipFill>
        <p:spPr bwMode="auto">
          <a:xfrm>
            <a:off x="281854" y="1939205"/>
            <a:ext cx="1514475" cy="47529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图片 3"/>
          <p:cNvPicPr>
            <a:picLocks noChangeAspect="1"/>
          </p:cNvPicPr>
          <p:nvPr/>
        </p:nvPicPr>
        <p:blipFill>
          <a:blip r:embed="rId2"/>
          <a:stretch>
            <a:fillRect/>
          </a:stretch>
        </p:blipFill>
        <p:spPr bwMode="auto">
          <a:xfrm>
            <a:off x="0" y="1177636"/>
            <a:ext cx="9144000" cy="5680364"/>
          </a:xfrm>
          <a:prstGeom prst="rect">
            <a:avLst/>
          </a:prstGeom>
          <a:noFill/>
          <a:ln w="9525">
            <a:noFill/>
            <a:miter lim="800000"/>
            <a:headEnd/>
            <a:tailEnd/>
          </a:ln>
        </p:spPr>
      </p:pic>
      <p:sp>
        <p:nvSpPr>
          <p:cNvPr id="29698"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还能做什么</a:t>
            </a:r>
          </a:p>
        </p:txBody>
      </p:sp>
      <p:sp>
        <p:nvSpPr>
          <p:cNvPr id="6" name="矩形 5"/>
          <p:cNvSpPr/>
          <p:nvPr/>
        </p:nvSpPr>
        <p:spPr>
          <a:xfrm>
            <a:off x="987281" y="4904509"/>
            <a:ext cx="7691437" cy="798513"/>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圆角矩形标注 6"/>
          <p:cNvSpPr/>
          <p:nvPr/>
        </p:nvSpPr>
        <p:spPr>
          <a:xfrm>
            <a:off x="5126182" y="3699165"/>
            <a:ext cx="2646218" cy="1219200"/>
          </a:xfrm>
          <a:prstGeom prst="wedgeRoundRectCallout">
            <a:avLst>
              <a:gd name="adj1" fmla="val 75700"/>
              <a:gd name="adj2" fmla="val -148728"/>
              <a:gd name="adj3" fmla="val 16667"/>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grpSp>
        <p:nvGrpSpPr>
          <p:cNvPr id="13" name="组合 12"/>
          <p:cNvGrpSpPr/>
          <p:nvPr/>
        </p:nvGrpSpPr>
        <p:grpSpPr>
          <a:xfrm>
            <a:off x="5390295" y="3848513"/>
            <a:ext cx="2146575" cy="962025"/>
            <a:chOff x="5154760" y="4430423"/>
            <a:chExt cx="2146575" cy="962025"/>
          </a:xfrm>
        </p:grpSpPr>
        <p:pic>
          <p:nvPicPr>
            <p:cNvPr id="9" name="图片 8" descr="成绩分析.jpg"/>
            <p:cNvPicPr>
              <a:picLocks noChangeAspect="1"/>
            </p:cNvPicPr>
            <p:nvPr/>
          </p:nvPicPr>
          <p:blipFill>
            <a:blip r:embed="rId3"/>
            <a:stretch>
              <a:fillRect/>
            </a:stretch>
          </p:blipFill>
          <p:spPr>
            <a:xfrm>
              <a:off x="5154760" y="4430423"/>
              <a:ext cx="331636" cy="942975"/>
            </a:xfrm>
            <a:prstGeom prst="rect">
              <a:avLst/>
            </a:prstGeom>
          </p:spPr>
        </p:pic>
        <p:pic>
          <p:nvPicPr>
            <p:cNvPr id="10" name="图片 9" descr="能力分析.jpg"/>
            <p:cNvPicPr>
              <a:picLocks noChangeAspect="1"/>
            </p:cNvPicPr>
            <p:nvPr/>
          </p:nvPicPr>
          <p:blipFill>
            <a:blip r:embed="rId4"/>
            <a:stretch>
              <a:fillRect/>
            </a:stretch>
          </p:blipFill>
          <p:spPr>
            <a:xfrm>
              <a:off x="5764360" y="4430423"/>
              <a:ext cx="331636" cy="952500"/>
            </a:xfrm>
            <a:prstGeom prst="rect">
              <a:avLst/>
            </a:prstGeom>
          </p:spPr>
        </p:pic>
        <p:pic>
          <p:nvPicPr>
            <p:cNvPr id="11" name="图片 10" descr="知识点.jpg"/>
            <p:cNvPicPr>
              <a:picLocks noChangeAspect="1"/>
            </p:cNvPicPr>
            <p:nvPr/>
          </p:nvPicPr>
          <p:blipFill>
            <a:blip r:embed="rId5"/>
            <a:stretch>
              <a:fillRect/>
            </a:stretch>
          </p:blipFill>
          <p:spPr>
            <a:xfrm>
              <a:off x="6415525" y="4430423"/>
              <a:ext cx="331636" cy="952500"/>
            </a:xfrm>
            <a:prstGeom prst="rect">
              <a:avLst/>
            </a:prstGeom>
          </p:spPr>
        </p:pic>
        <p:pic>
          <p:nvPicPr>
            <p:cNvPr id="12" name="图片 11" descr="试题分析.jpg"/>
            <p:cNvPicPr>
              <a:picLocks noChangeAspect="1"/>
            </p:cNvPicPr>
            <p:nvPr/>
          </p:nvPicPr>
          <p:blipFill>
            <a:blip r:embed="rId6"/>
            <a:stretch>
              <a:fillRect/>
            </a:stretch>
          </p:blipFill>
          <p:spPr>
            <a:xfrm>
              <a:off x="6969699" y="4430423"/>
              <a:ext cx="331636" cy="9620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0"/>
          <p:cNvGrpSpPr/>
          <p:nvPr/>
        </p:nvGrpSpPr>
        <p:grpSpPr bwMode="auto">
          <a:xfrm>
            <a:off x="844550" y="674688"/>
            <a:ext cx="6929438" cy="977900"/>
            <a:chOff x="953036" y="674531"/>
            <a:chExt cx="6928835" cy="978794"/>
          </a:xfrm>
        </p:grpSpPr>
        <p:grpSp>
          <p:nvGrpSpPr>
            <p:cNvPr id="18456" name="组合 8"/>
            <p:cNvGrpSpPr/>
            <p:nvPr/>
          </p:nvGrpSpPr>
          <p:grpSpPr bwMode="auto">
            <a:xfrm>
              <a:off x="953036" y="674531"/>
              <a:ext cx="6928835" cy="978794"/>
              <a:chOff x="991672" y="919230"/>
              <a:chExt cx="6928835" cy="978794"/>
            </a:xfrm>
          </p:grpSpPr>
          <p:sp>
            <p:nvSpPr>
              <p:cNvPr id="2" name="圆角矩形 1"/>
              <p:cNvSpPr/>
              <p:nvPr/>
            </p:nvSpPr>
            <p:spPr bwMode="auto">
              <a:xfrm>
                <a:off x="991672" y="919230"/>
                <a:ext cx="6928835" cy="97879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b="1" spc="50" dirty="0">
                  <a:ln w="0"/>
                  <a:solidFill>
                    <a:srgbClr val="00B050"/>
                  </a:solidFill>
                  <a:effectLst>
                    <a:innerShdw blurRad="63500" dist="50800" dir="13500000">
                      <a:srgbClr val="000000">
                        <a:alpha val="50000"/>
                      </a:srgbClr>
                    </a:innerShdw>
                  </a:effectLst>
                </a:endParaRPr>
              </a:p>
            </p:txBody>
          </p:sp>
          <p:sp>
            <p:nvSpPr>
              <p:cNvPr id="7" name="矩形 6"/>
              <p:cNvSpPr/>
              <p:nvPr/>
            </p:nvSpPr>
            <p:spPr>
              <a:xfrm>
                <a:off x="1545464" y="1099344"/>
                <a:ext cx="1741928" cy="798680"/>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r>
                  <a:rPr lang="zh-CN" altLang="en-US" sz="5400" b="1" spc="50" dirty="0">
                    <a:ln w="0"/>
                    <a:solidFill>
                      <a:schemeClr val="bg2"/>
                    </a:solidFill>
                    <a:effectLst>
                      <a:innerShdw blurRad="63500" dist="50800" dir="13500000">
                        <a:srgbClr val="000000">
                          <a:alpha val="50000"/>
                        </a:srgbClr>
                      </a:innerShdw>
                    </a:effectLst>
                  </a:rPr>
                  <a:t>平台</a:t>
                </a:r>
              </a:p>
            </p:txBody>
          </p:sp>
        </p:grpSp>
        <p:sp>
          <p:nvSpPr>
            <p:cNvPr id="10" name="文本框 9"/>
            <p:cNvSpPr txBox="1"/>
            <p:nvPr/>
          </p:nvSpPr>
          <p:spPr>
            <a:xfrm>
              <a:off x="3491228" y="885861"/>
              <a:ext cx="4147776" cy="614925"/>
            </a:xfrm>
            <a:prstGeom prst="rect">
              <a:avLst/>
            </a:prstGeom>
            <a:solidFill>
              <a:schemeClr val="accent2">
                <a:lumMod val="40000"/>
                <a:lumOff val="60000"/>
              </a:schemeClr>
            </a:solidFill>
          </p:spPr>
          <p:txBody>
            <a:bodyPr>
              <a:spAutoFit/>
            </a:bodyPr>
            <a:lstStyle/>
            <a:p>
              <a:pPr eaLnBrk="1" hangingPunct="1">
                <a:lnSpc>
                  <a:spcPct val="85000"/>
                </a:lnSpc>
                <a:spcBef>
                  <a:spcPct val="20000"/>
                </a:spcBef>
                <a:buFont typeface="Arial" panose="020B0604020202020204" pitchFamily="34" charset="0"/>
                <a:buNone/>
                <a:defRPr/>
              </a:pPr>
              <a:r>
                <a:rPr lang="zh-CN" altLang="en-US" sz="2000" dirty="0">
                  <a:solidFill>
                    <a:srgbClr val="0070C0"/>
                  </a:solidFill>
                </a:rPr>
                <a:t>平台展现丰富 </a:t>
              </a:r>
              <a:r>
                <a:rPr lang="en-US" altLang="zh-CN" sz="2000" dirty="0">
                  <a:solidFill>
                    <a:srgbClr val="0070C0"/>
                  </a:solidFill>
                </a:rPr>
                <a:t>PC/</a:t>
              </a:r>
              <a:r>
                <a:rPr lang="zh-CN" altLang="en-US" sz="2000" dirty="0">
                  <a:solidFill>
                    <a:srgbClr val="0070C0"/>
                  </a:solidFill>
                </a:rPr>
                <a:t>平板</a:t>
              </a:r>
              <a:r>
                <a:rPr lang="en-US" altLang="zh-CN" sz="2000" dirty="0">
                  <a:solidFill>
                    <a:srgbClr val="0070C0"/>
                  </a:solidFill>
                </a:rPr>
                <a:t>/</a:t>
              </a:r>
              <a:r>
                <a:rPr lang="zh-CN" altLang="en-US" sz="2000" dirty="0">
                  <a:solidFill>
                    <a:srgbClr val="0070C0"/>
                  </a:solidFill>
                </a:rPr>
                <a:t>手机均能浏览自适应；可全屏浏览</a:t>
              </a:r>
            </a:p>
          </p:txBody>
        </p:sp>
      </p:grpSp>
      <p:grpSp>
        <p:nvGrpSpPr>
          <p:cNvPr id="18435" name="组合 12"/>
          <p:cNvGrpSpPr/>
          <p:nvPr/>
        </p:nvGrpSpPr>
        <p:grpSpPr bwMode="auto">
          <a:xfrm>
            <a:off x="844550" y="2011363"/>
            <a:ext cx="6929437" cy="979487"/>
            <a:chOff x="953036" y="674531"/>
            <a:chExt cx="6928835" cy="978794"/>
          </a:xfrm>
        </p:grpSpPr>
        <p:grpSp>
          <p:nvGrpSpPr>
            <p:cNvPr id="18450" name="组合 13"/>
            <p:cNvGrpSpPr/>
            <p:nvPr/>
          </p:nvGrpSpPr>
          <p:grpSpPr bwMode="auto">
            <a:xfrm>
              <a:off x="953036" y="674531"/>
              <a:ext cx="6928835" cy="978794"/>
              <a:chOff x="991672" y="919230"/>
              <a:chExt cx="6928835" cy="978794"/>
            </a:xfrm>
          </p:grpSpPr>
          <p:sp>
            <p:nvSpPr>
              <p:cNvPr id="18" name="圆角矩形 17"/>
              <p:cNvSpPr/>
              <p:nvPr/>
            </p:nvSpPr>
            <p:spPr bwMode="auto">
              <a:xfrm>
                <a:off x="991672" y="919230"/>
                <a:ext cx="6928835" cy="97879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b="1" spc="50" dirty="0">
                  <a:ln w="0"/>
                  <a:solidFill>
                    <a:schemeClr val="bg2"/>
                  </a:solidFill>
                  <a:effectLst>
                    <a:innerShdw blurRad="63500" dist="50800" dir="13500000">
                      <a:srgbClr val="000000">
                        <a:alpha val="50000"/>
                      </a:srgbClr>
                    </a:innerShdw>
                  </a:effectLst>
                </a:endParaRPr>
              </a:p>
            </p:txBody>
          </p:sp>
          <p:sp>
            <p:nvSpPr>
              <p:cNvPr id="17" name="矩形 16"/>
              <p:cNvSpPr/>
              <p:nvPr/>
            </p:nvSpPr>
            <p:spPr>
              <a:xfrm>
                <a:off x="1545464" y="1099344"/>
                <a:ext cx="1741928" cy="798680"/>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r>
                  <a:rPr lang="zh-CN" altLang="en-US" sz="5400" b="1" spc="50" dirty="0">
                    <a:ln w="0"/>
                    <a:solidFill>
                      <a:schemeClr val="bg2"/>
                    </a:solidFill>
                    <a:effectLst>
                      <a:innerShdw blurRad="63500" dist="50800" dir="13500000">
                        <a:srgbClr val="000000">
                          <a:alpha val="50000"/>
                        </a:srgbClr>
                      </a:innerShdw>
                    </a:effectLst>
                  </a:rPr>
                  <a:t>技术</a:t>
                </a:r>
              </a:p>
            </p:txBody>
          </p:sp>
        </p:grpSp>
        <p:sp>
          <p:nvSpPr>
            <p:cNvPr id="15" name="文本框 14"/>
            <p:cNvSpPr txBox="1"/>
            <p:nvPr/>
          </p:nvSpPr>
          <p:spPr>
            <a:xfrm>
              <a:off x="3491227" y="885519"/>
              <a:ext cx="4147778" cy="615514"/>
            </a:xfrm>
            <a:prstGeom prst="rect">
              <a:avLst/>
            </a:prstGeom>
            <a:solidFill>
              <a:schemeClr val="accent2">
                <a:lumMod val="40000"/>
                <a:lumOff val="60000"/>
              </a:schemeClr>
            </a:solidFill>
          </p:spPr>
          <p:txBody>
            <a:bodyPr>
              <a:spAutoFit/>
            </a:bodyPr>
            <a:lstStyle/>
            <a:p>
              <a:pPr eaLnBrk="1" hangingPunct="1">
                <a:lnSpc>
                  <a:spcPct val="85000"/>
                </a:lnSpc>
                <a:spcBef>
                  <a:spcPct val="20000"/>
                </a:spcBef>
                <a:buFont typeface="Arial" panose="020B0604020202020204" pitchFamily="34" charset="0"/>
                <a:buNone/>
                <a:defRPr/>
              </a:pPr>
              <a:r>
                <a:rPr lang="en-US" altLang="zh-CN" sz="2000" dirty="0">
                  <a:solidFill>
                    <a:srgbClr val="0070C0"/>
                  </a:solidFill>
                </a:rPr>
                <a:t>HTML5</a:t>
              </a:r>
              <a:r>
                <a:rPr lang="zh-CN" altLang="en-US" sz="2000" dirty="0">
                  <a:solidFill>
                    <a:srgbClr val="0070C0"/>
                  </a:solidFill>
                </a:rPr>
                <a:t>、</a:t>
              </a:r>
              <a:r>
                <a:rPr lang="en-US" altLang="zh-CN" sz="2000" dirty="0">
                  <a:solidFill>
                    <a:srgbClr val="0070C0"/>
                  </a:solidFill>
                </a:rPr>
                <a:t>CSS3</a:t>
              </a:r>
              <a:r>
                <a:rPr lang="zh-CN" altLang="en-US" sz="2000" dirty="0">
                  <a:solidFill>
                    <a:srgbClr val="0070C0"/>
                  </a:solidFill>
                </a:rPr>
                <a:t>架构；所有报表样式可定制，有样表就能实现</a:t>
              </a:r>
            </a:p>
          </p:txBody>
        </p:sp>
      </p:grpSp>
      <p:grpSp>
        <p:nvGrpSpPr>
          <p:cNvPr id="18436" name="组合 19"/>
          <p:cNvGrpSpPr/>
          <p:nvPr/>
        </p:nvGrpSpPr>
        <p:grpSpPr bwMode="auto">
          <a:xfrm>
            <a:off x="844550" y="3349625"/>
            <a:ext cx="6929437" cy="977900"/>
            <a:chOff x="953036" y="674531"/>
            <a:chExt cx="6928835" cy="978794"/>
          </a:xfrm>
        </p:grpSpPr>
        <p:grpSp>
          <p:nvGrpSpPr>
            <p:cNvPr id="18444" name="组合 20"/>
            <p:cNvGrpSpPr/>
            <p:nvPr/>
          </p:nvGrpSpPr>
          <p:grpSpPr bwMode="auto">
            <a:xfrm>
              <a:off x="953036" y="674531"/>
              <a:ext cx="6928835" cy="978794"/>
              <a:chOff x="991672" y="919230"/>
              <a:chExt cx="6928835" cy="978794"/>
            </a:xfrm>
          </p:grpSpPr>
          <p:sp>
            <p:nvSpPr>
              <p:cNvPr id="25" name="圆角矩形 24"/>
              <p:cNvSpPr/>
              <p:nvPr/>
            </p:nvSpPr>
            <p:spPr bwMode="auto">
              <a:xfrm>
                <a:off x="991672" y="919230"/>
                <a:ext cx="6928835" cy="97879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b="1" spc="50" dirty="0">
                  <a:ln w="0"/>
                  <a:solidFill>
                    <a:schemeClr val="bg2"/>
                  </a:solidFill>
                  <a:effectLst>
                    <a:innerShdw blurRad="63500" dist="50800" dir="13500000">
                      <a:srgbClr val="000000">
                        <a:alpha val="50000"/>
                      </a:srgbClr>
                    </a:innerShdw>
                  </a:effectLst>
                </a:endParaRPr>
              </a:p>
            </p:txBody>
          </p:sp>
          <p:sp>
            <p:nvSpPr>
              <p:cNvPr id="24" name="矩形 23"/>
              <p:cNvSpPr/>
              <p:nvPr/>
            </p:nvSpPr>
            <p:spPr>
              <a:xfrm>
                <a:off x="1545464" y="1099344"/>
                <a:ext cx="1741928" cy="798680"/>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r>
                  <a:rPr lang="zh-CN" altLang="en-US" sz="5400" b="1" spc="50" dirty="0">
                    <a:ln w="0"/>
                    <a:solidFill>
                      <a:schemeClr val="bg2"/>
                    </a:solidFill>
                    <a:effectLst>
                      <a:innerShdw blurRad="63500" dist="50800" dir="13500000">
                        <a:srgbClr val="000000">
                          <a:alpha val="50000"/>
                        </a:srgbClr>
                      </a:innerShdw>
                    </a:effectLst>
                  </a:rPr>
                  <a:t>内容</a:t>
                </a:r>
              </a:p>
            </p:txBody>
          </p:sp>
        </p:grpSp>
        <p:sp>
          <p:nvSpPr>
            <p:cNvPr id="22" name="文本框 21"/>
            <p:cNvSpPr txBox="1"/>
            <p:nvPr/>
          </p:nvSpPr>
          <p:spPr>
            <a:xfrm>
              <a:off x="3491227" y="885862"/>
              <a:ext cx="4147778" cy="614924"/>
            </a:xfrm>
            <a:prstGeom prst="rect">
              <a:avLst/>
            </a:prstGeom>
            <a:solidFill>
              <a:schemeClr val="accent2">
                <a:lumMod val="40000"/>
                <a:lumOff val="60000"/>
              </a:schemeClr>
            </a:solidFill>
          </p:spPr>
          <p:txBody>
            <a:bodyPr>
              <a:spAutoFit/>
            </a:bodyPr>
            <a:lstStyle/>
            <a:p>
              <a:pPr eaLnBrk="1" hangingPunct="1">
                <a:lnSpc>
                  <a:spcPct val="85000"/>
                </a:lnSpc>
                <a:spcBef>
                  <a:spcPct val="20000"/>
                </a:spcBef>
                <a:buFont typeface="Arial" panose="020B0604020202020204" pitchFamily="34" charset="0"/>
                <a:buNone/>
                <a:defRPr/>
              </a:pPr>
              <a:r>
                <a:rPr lang="zh-CN" altLang="en-US" sz="2000" dirty="0">
                  <a:solidFill>
                    <a:srgbClr val="0070C0"/>
                  </a:solidFill>
                </a:rPr>
                <a:t>拥有最快最全发布，直接从阅卷数据发布即能供各级单位、学生查询</a:t>
              </a:r>
            </a:p>
          </p:txBody>
        </p:sp>
      </p:grpSp>
      <p:grpSp>
        <p:nvGrpSpPr>
          <p:cNvPr id="18437" name="组合 26"/>
          <p:cNvGrpSpPr/>
          <p:nvPr/>
        </p:nvGrpSpPr>
        <p:grpSpPr bwMode="auto">
          <a:xfrm>
            <a:off x="844550" y="4686300"/>
            <a:ext cx="6929438" cy="979488"/>
            <a:chOff x="953036" y="674531"/>
            <a:chExt cx="6928835" cy="978794"/>
          </a:xfrm>
        </p:grpSpPr>
        <p:grpSp>
          <p:nvGrpSpPr>
            <p:cNvPr id="18438" name="组合 27"/>
            <p:cNvGrpSpPr/>
            <p:nvPr/>
          </p:nvGrpSpPr>
          <p:grpSpPr bwMode="auto">
            <a:xfrm>
              <a:off x="953036" y="674531"/>
              <a:ext cx="6928835" cy="978794"/>
              <a:chOff x="991672" y="919230"/>
              <a:chExt cx="6928835" cy="978794"/>
            </a:xfrm>
          </p:grpSpPr>
          <p:sp>
            <p:nvSpPr>
              <p:cNvPr id="32" name="圆角矩形 31"/>
              <p:cNvSpPr/>
              <p:nvPr/>
            </p:nvSpPr>
            <p:spPr bwMode="auto">
              <a:xfrm>
                <a:off x="991672" y="919230"/>
                <a:ext cx="6928835" cy="97879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b="1" spc="50" dirty="0">
                  <a:ln w="0"/>
                  <a:solidFill>
                    <a:schemeClr val="bg2"/>
                  </a:solidFill>
                  <a:effectLst>
                    <a:innerShdw blurRad="63500" dist="50800" dir="13500000">
                      <a:srgbClr val="000000">
                        <a:alpha val="50000"/>
                      </a:srgbClr>
                    </a:innerShdw>
                  </a:effectLst>
                </a:endParaRPr>
              </a:p>
            </p:txBody>
          </p:sp>
          <p:sp>
            <p:nvSpPr>
              <p:cNvPr id="31" name="矩形 30"/>
              <p:cNvSpPr/>
              <p:nvPr/>
            </p:nvSpPr>
            <p:spPr>
              <a:xfrm>
                <a:off x="1545464" y="1099344"/>
                <a:ext cx="1741928" cy="798680"/>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r>
                  <a:rPr lang="zh-CN" altLang="en-US" sz="5400" b="1" spc="50" dirty="0">
                    <a:ln w="0"/>
                    <a:solidFill>
                      <a:schemeClr val="bg2"/>
                    </a:solidFill>
                    <a:effectLst>
                      <a:innerShdw blurRad="63500" dist="50800" dir="13500000">
                        <a:srgbClr val="000000">
                          <a:alpha val="50000"/>
                        </a:srgbClr>
                      </a:innerShdw>
                    </a:effectLst>
                  </a:rPr>
                  <a:t>数据</a:t>
                </a:r>
              </a:p>
            </p:txBody>
          </p:sp>
        </p:grpSp>
        <p:sp>
          <p:nvSpPr>
            <p:cNvPr id="29" name="文本框 28"/>
            <p:cNvSpPr txBox="1"/>
            <p:nvPr/>
          </p:nvSpPr>
          <p:spPr>
            <a:xfrm>
              <a:off x="3599169" y="855378"/>
              <a:ext cx="4147776" cy="615514"/>
            </a:xfrm>
            <a:prstGeom prst="rect">
              <a:avLst/>
            </a:prstGeom>
            <a:solidFill>
              <a:schemeClr val="accent2">
                <a:lumMod val="40000"/>
                <a:lumOff val="60000"/>
              </a:schemeClr>
            </a:solidFill>
          </p:spPr>
          <p:txBody>
            <a:bodyPr>
              <a:spAutoFit/>
            </a:bodyPr>
            <a:lstStyle/>
            <a:p>
              <a:pPr eaLnBrk="1" hangingPunct="1">
                <a:lnSpc>
                  <a:spcPct val="85000"/>
                </a:lnSpc>
                <a:spcBef>
                  <a:spcPct val="20000"/>
                </a:spcBef>
                <a:buFont typeface="Arial" panose="020B0604020202020204" pitchFamily="34" charset="0"/>
                <a:buNone/>
                <a:defRPr/>
              </a:pPr>
              <a:r>
                <a:rPr lang="zh-CN" altLang="en-US" sz="2000" dirty="0">
                  <a:solidFill>
                    <a:srgbClr val="0070C0"/>
                  </a:solidFill>
                </a:rPr>
                <a:t>可存放多次考试多年数据、跟踪纵向分析</a:t>
              </a:r>
            </a:p>
          </p:txBody>
        </p:sp>
      </p:grpSp>
    </p:spTree>
    <p:custDataLst>
      <p:tags r:id="rId1"/>
    </p:custDataLst>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还能做什么</a:t>
            </a:r>
          </a:p>
        </p:txBody>
      </p:sp>
      <p:sp>
        <p:nvSpPr>
          <p:cNvPr id="6" name="矩形 5"/>
          <p:cNvSpPr/>
          <p:nvPr/>
        </p:nvSpPr>
        <p:spPr>
          <a:xfrm>
            <a:off x="322263" y="5181600"/>
            <a:ext cx="7691437" cy="798513"/>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2" name="图片 1"/>
          <p:cNvPicPr>
            <a:picLocks noChangeAspect="1"/>
          </p:cNvPicPr>
          <p:nvPr/>
        </p:nvPicPr>
        <p:blipFill>
          <a:blip r:embed="rId2"/>
          <a:stretch>
            <a:fillRect/>
          </a:stretch>
        </p:blipFill>
        <p:spPr>
          <a:xfrm>
            <a:off x="-12065" y="1182370"/>
            <a:ext cx="9168130" cy="4965700"/>
          </a:xfrm>
          <a:prstGeom prst="rect">
            <a:avLst/>
          </a:prstGeom>
        </p:spPr>
      </p:pic>
      <p:sp>
        <p:nvSpPr>
          <p:cNvPr id="3" name="椭圆形标注 2"/>
          <p:cNvSpPr/>
          <p:nvPr/>
        </p:nvSpPr>
        <p:spPr>
          <a:xfrm rot="10800000">
            <a:off x="1716405" y="4905375"/>
            <a:ext cx="4527550" cy="1435100"/>
          </a:xfrm>
          <a:prstGeom prst="wedgeEllipseCallout">
            <a:avLst>
              <a:gd name="adj1" fmla="val 68499"/>
              <a:gd name="adj2" fmla="val 137654"/>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87575" y="5161915"/>
            <a:ext cx="3949700" cy="944880"/>
          </a:xfrm>
          <a:prstGeom prst="rect">
            <a:avLst/>
          </a:prstGeom>
          <a:noFill/>
        </p:spPr>
        <p:txBody>
          <a:bodyPr wrap="square" rtlCol="0">
            <a:spAutoFit/>
          </a:bodyPr>
          <a:lstStyle/>
          <a:p>
            <a:r>
              <a:rPr lang="zh-CN" altLang="en-US"/>
              <a:t>上传试题、解析、微课等，以便于学生学习</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还能做什么</a:t>
            </a:r>
          </a:p>
        </p:txBody>
      </p:sp>
      <p:pic>
        <p:nvPicPr>
          <p:cNvPr id="30724" name="图片 1"/>
          <p:cNvPicPr>
            <a:picLocks noChangeAspect="1"/>
          </p:cNvPicPr>
          <p:nvPr/>
        </p:nvPicPr>
        <p:blipFill>
          <a:blip r:embed="rId2"/>
          <a:srcRect/>
          <a:stretch>
            <a:fillRect/>
          </a:stretch>
        </p:blipFill>
        <p:spPr bwMode="auto">
          <a:xfrm>
            <a:off x="1328293" y="1357746"/>
            <a:ext cx="7185656" cy="5009718"/>
          </a:xfrm>
          <a:prstGeom prst="rect">
            <a:avLst/>
          </a:prstGeom>
          <a:noFill/>
          <a:ln w="9525">
            <a:noFill/>
            <a:miter lim="800000"/>
            <a:headEnd/>
            <a:tailEnd/>
          </a:ln>
        </p:spPr>
      </p:pic>
      <p:sp>
        <p:nvSpPr>
          <p:cNvPr id="6" name="矩形 5"/>
          <p:cNvSpPr/>
          <p:nvPr/>
        </p:nvSpPr>
        <p:spPr>
          <a:xfrm>
            <a:off x="322263" y="5181600"/>
            <a:ext cx="7691437" cy="798513"/>
          </a:xfrm>
          <a:prstGeom prst="rect">
            <a:avLst/>
          </a:prstGeom>
          <a:noFill/>
        </p:spPr>
        <p:txBody>
          <a:bodyPr>
            <a:spAutoFit/>
          </a:bodyPr>
          <a:lstStyle/>
          <a:p>
            <a:pPr algn="ctr" eaLnBrk="1" hangingPunct="1">
              <a:lnSpc>
                <a:spcPct val="85000"/>
              </a:lnSpc>
              <a:spcBef>
                <a:spcPct val="20000"/>
              </a:spcBef>
              <a:buFont typeface="Arial" panose="020B0604020202020204" pitchFamily="34" charset="0"/>
              <a:buNone/>
              <a:defRPr/>
            </a:pPr>
            <a:endParaRPr lang="zh-CN" altLang="en-US" sz="5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TextBox 9"/>
          <p:cNvSpPr txBox="1"/>
          <p:nvPr/>
        </p:nvSpPr>
        <p:spPr>
          <a:xfrm>
            <a:off x="13842" y="1703243"/>
            <a:ext cx="1046440" cy="4613565"/>
          </a:xfrm>
          <a:prstGeom prst="rect">
            <a:avLst/>
          </a:prstGeom>
          <a:noFill/>
        </p:spPr>
        <p:txBody>
          <a:bodyPr vert="eaVert" wrap="square" rtlCol="0">
            <a:spAutoFit/>
          </a:bodyPr>
          <a:lstStyle/>
          <a:p>
            <a:r>
              <a:rPr lang="zh-CN" alt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老师改了什么？我错哪里？</a:t>
            </a:r>
          </a:p>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还能做什么</a:t>
            </a:r>
          </a:p>
        </p:txBody>
      </p:sp>
      <p:sp>
        <p:nvSpPr>
          <p:cNvPr id="7" name="矩形 6"/>
          <p:cNvSpPr/>
          <p:nvPr/>
        </p:nvSpPr>
        <p:spPr>
          <a:xfrm>
            <a:off x="6622473" y="1373108"/>
            <a:ext cx="2313709" cy="1372870"/>
          </a:xfrm>
          <a:prstGeom prst="rect">
            <a:avLst/>
          </a:prstGeom>
          <a:noFill/>
        </p:spPr>
        <p:txBody>
          <a:bodyPr wrap="square">
            <a:spAutoFit/>
          </a:bodyPr>
          <a:lstStyle/>
          <a:p>
            <a:pPr algn="ctr" eaLnBrk="1" hangingPunct="1">
              <a:lnSpc>
                <a:spcPct val="85000"/>
              </a:lnSpc>
              <a:spcBef>
                <a:spcPct val="20000"/>
              </a:spcBef>
              <a:buFont typeface="Arial" panose="020B0604020202020204" pitchFamily="34" charset="0"/>
              <a:buNone/>
              <a:defRPr/>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师生互动</a:t>
            </a:r>
            <a:endParaRPr lang="en-US" altLang="zh-CN"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eaLnBrk="1" hangingPunct="1">
              <a:lnSpc>
                <a:spcPct val="85000"/>
              </a:lnSpc>
              <a:spcBef>
                <a:spcPct val="20000"/>
              </a:spcBef>
              <a:buFont typeface="Arial" panose="020B0604020202020204" pitchFamily="34" charset="0"/>
              <a:buNone/>
              <a:defRPr/>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发图片</a:t>
            </a:r>
            <a:endParaRPr lang="en-US" altLang="zh-CN" b="1"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eaLnBrk="1" hangingPunct="1">
              <a:lnSpc>
                <a:spcPct val="85000"/>
              </a:lnSpc>
              <a:spcBef>
                <a:spcPct val="20000"/>
              </a:spcBef>
              <a:buFont typeface="Arial" panose="020B0604020202020204" pitchFamily="34" charset="0"/>
              <a:buNone/>
              <a:defRPr/>
            </a:pPr>
            <a:r>
              <a:rPr lang="zh-CN" altLang="en-US" b="1" spc="50" dirty="0">
                <a:ln w="9525" cmpd="sng">
                  <a:solidFill>
                    <a:schemeClr val="accent1"/>
                  </a:solidFill>
                  <a:prstDash val="solid"/>
                </a:ln>
                <a:solidFill>
                  <a:srgbClr val="70AD47">
                    <a:tint val="1000"/>
                  </a:srgbClr>
                </a:solidFill>
                <a:effectLst>
                  <a:glow rad="38100">
                    <a:schemeClr val="accent1">
                      <a:alpha val="40000"/>
                    </a:schemeClr>
                  </a:glow>
                </a:effectLst>
              </a:rPr>
              <a:t>发文件</a:t>
            </a:r>
          </a:p>
        </p:txBody>
      </p:sp>
      <p:pic>
        <p:nvPicPr>
          <p:cNvPr id="2" name="图片 1"/>
          <p:cNvPicPr>
            <a:picLocks noChangeAspect="1"/>
          </p:cNvPicPr>
          <p:nvPr/>
        </p:nvPicPr>
        <p:blipFill>
          <a:blip r:embed="rId2"/>
          <a:stretch>
            <a:fillRect/>
          </a:stretch>
        </p:blipFill>
        <p:spPr>
          <a:xfrm>
            <a:off x="143510" y="1372870"/>
            <a:ext cx="5723890" cy="4971415"/>
          </a:xfrm>
          <a:prstGeom prst="rect">
            <a:avLst/>
          </a:prstGeom>
        </p:spPr>
      </p:pic>
      <p:pic>
        <p:nvPicPr>
          <p:cNvPr id="4" name="图片 3"/>
          <p:cNvPicPr>
            <a:picLocks noChangeAspect="1"/>
          </p:cNvPicPr>
          <p:nvPr/>
        </p:nvPicPr>
        <p:blipFill>
          <a:blip r:embed="rId3"/>
          <a:stretch>
            <a:fillRect/>
          </a:stretch>
        </p:blipFill>
        <p:spPr>
          <a:xfrm>
            <a:off x="6520815" y="2735580"/>
            <a:ext cx="2476500" cy="38798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258292" y="3977760"/>
            <a:ext cx="5043053" cy="877163"/>
          </a:xfrm>
          <a:prstGeom prst="rect">
            <a:avLst/>
          </a:prstGeom>
          <a:noFill/>
        </p:spPr>
        <p:txBody>
          <a:bodyPr wrap="square">
            <a:spAutoFit/>
          </a:bodyPr>
          <a:lstStyle/>
          <a:p>
            <a:pPr algn="ctr" eaLnBrk="1" hangingPunct="1">
              <a:lnSpc>
                <a:spcPct val="85000"/>
              </a:lnSpc>
              <a:spcBef>
                <a:spcPct val="20000"/>
              </a:spcBef>
              <a:buFont typeface="Arial" panose="020B0604020202020204" pitchFamily="34" charset="0"/>
              <a:buNone/>
              <a:defRPr/>
            </a:pPr>
            <a:r>
              <a:rPr lang="zh-CN" altLang="en-US" sz="6000" b="1" spc="50" dirty="0" smtClean="0">
                <a:ln w="9525" cmpd="sng">
                  <a:solidFill>
                    <a:schemeClr val="accent1"/>
                  </a:solidFill>
                  <a:prstDash val="solid"/>
                </a:ln>
                <a:solidFill>
                  <a:srgbClr val="70AD47">
                    <a:tint val="1000"/>
                  </a:srgbClr>
                </a:solidFill>
                <a:effectLst>
                  <a:glow rad="38100">
                    <a:schemeClr val="accent1">
                      <a:alpha val="40000"/>
                    </a:schemeClr>
                  </a:glow>
                </a:effectLst>
              </a:rPr>
              <a:t>我们</a:t>
            </a:r>
            <a:r>
              <a:rPr lang="zh-CN" altLang="en-US" sz="6000" b="1" spc="50" dirty="0">
                <a:ln w="9525" cmpd="sng">
                  <a:solidFill>
                    <a:schemeClr val="accent1"/>
                  </a:solidFill>
                  <a:prstDash val="solid"/>
                </a:ln>
                <a:solidFill>
                  <a:srgbClr val="70AD47">
                    <a:tint val="1000"/>
                  </a:srgbClr>
                </a:solidFill>
                <a:effectLst>
                  <a:glow rad="38100">
                    <a:schemeClr val="accent1">
                      <a:alpha val="40000"/>
                    </a:schemeClr>
                  </a:glow>
                </a:effectLst>
              </a:rPr>
              <a:t>就能实现</a:t>
            </a:r>
          </a:p>
        </p:txBody>
      </p:sp>
      <p:sp>
        <p:nvSpPr>
          <p:cNvPr id="4" name="标题 3"/>
          <p:cNvSpPr>
            <a:spLocks noGrp="1"/>
          </p:cNvSpPr>
          <p:nvPr>
            <p:ph type="title"/>
          </p:nvPr>
        </p:nvSpPr>
        <p:spPr/>
        <p:txBody>
          <a:bodyPr/>
          <a:lstStyle/>
          <a:p>
            <a:r>
              <a:rPr lang="zh-CN" alt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我们的承诺</a:t>
            </a:r>
            <a:endParaRPr lang="zh-CN" altLang="en-US" dirty="0"/>
          </a:p>
        </p:txBody>
      </p:sp>
      <p:sp>
        <p:nvSpPr>
          <p:cNvPr id="5" name="矩形 4"/>
          <p:cNvSpPr/>
          <p:nvPr/>
        </p:nvSpPr>
        <p:spPr>
          <a:xfrm>
            <a:off x="496543" y="1601827"/>
            <a:ext cx="2537602" cy="1015663"/>
          </a:xfrm>
          <a:prstGeom prst="rect">
            <a:avLst/>
          </a:prstGeom>
        </p:spPr>
        <p:txBody>
          <a:bodyPr wrap="square">
            <a:spAutoFit/>
          </a:bodyPr>
          <a:lstStyle/>
          <a:p>
            <a:r>
              <a:rPr lang="zh-CN" altLang="en-US" sz="6000" b="1" spc="50" dirty="0" smtClean="0">
                <a:ln w="9525" cmpd="sng">
                  <a:solidFill>
                    <a:schemeClr val="accent1"/>
                  </a:solidFill>
                  <a:prstDash val="solid"/>
                </a:ln>
                <a:solidFill>
                  <a:srgbClr val="70AD47">
                    <a:tint val="1000"/>
                  </a:srgbClr>
                </a:solidFill>
                <a:effectLst>
                  <a:glow rad="38100">
                    <a:schemeClr val="accent1">
                      <a:alpha val="40000"/>
                    </a:schemeClr>
                  </a:glow>
                </a:effectLst>
              </a:rPr>
              <a:t>只要</a:t>
            </a:r>
            <a:endParaRPr lang="zh-CN" altLang="en-US" sz="6000" dirty="0"/>
          </a:p>
        </p:txBody>
      </p:sp>
      <p:sp>
        <p:nvSpPr>
          <p:cNvPr id="6" name="矩形 5"/>
          <p:cNvSpPr/>
          <p:nvPr/>
        </p:nvSpPr>
        <p:spPr>
          <a:xfrm>
            <a:off x="1421363" y="2710190"/>
            <a:ext cx="2521844" cy="1015663"/>
          </a:xfrm>
          <a:prstGeom prst="rect">
            <a:avLst/>
          </a:prstGeom>
        </p:spPr>
        <p:txBody>
          <a:bodyPr wrap="none">
            <a:spAutoFit/>
          </a:bodyPr>
          <a:lstStyle/>
          <a:p>
            <a:r>
              <a:rPr lang="zh-CN" altLang="en-US" sz="6000" b="1" spc="50" dirty="0" smtClean="0">
                <a:ln w="9525" cmpd="sng">
                  <a:solidFill>
                    <a:schemeClr val="accent1"/>
                  </a:solidFill>
                  <a:prstDash val="solid"/>
                </a:ln>
                <a:solidFill>
                  <a:srgbClr val="70AD47">
                    <a:tint val="1000"/>
                  </a:srgbClr>
                </a:solidFill>
                <a:effectLst>
                  <a:glow rad="38100">
                    <a:schemeClr val="accent1">
                      <a:alpha val="40000"/>
                    </a:schemeClr>
                  </a:glow>
                </a:effectLst>
              </a:rPr>
              <a:t>您需要</a:t>
            </a:r>
            <a:endParaRPr lang="zh-CN" altLang="en-US" sz="6000" dirty="0"/>
          </a:p>
        </p:txBody>
      </p:sp>
      <p:sp>
        <p:nvSpPr>
          <p:cNvPr id="8" name="矩形 7"/>
          <p:cNvSpPr/>
          <p:nvPr/>
        </p:nvSpPr>
        <p:spPr>
          <a:xfrm>
            <a:off x="4729822" y="6035281"/>
            <a:ext cx="3886150" cy="523220"/>
          </a:xfrm>
          <a:prstGeom prst="rect">
            <a:avLst/>
          </a:prstGeom>
        </p:spPr>
        <p:txBody>
          <a:bodyPr wrap="square">
            <a:spAutoFit/>
          </a:bodyPr>
          <a:lstStyle/>
          <a:p>
            <a:pPr>
              <a:defRPr/>
            </a:pPr>
            <a:r>
              <a:rPr lang="zh-CN"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華康細圓體(P)" pitchFamily="2" charset="-120"/>
                <a:ea typeface="宋体" panose="02010600030101010101" pitchFamily="2" charset="-122"/>
                <a:sym typeface="+mn-ea"/>
              </a:rPr>
              <a:t>丽</a:t>
            </a:r>
            <a:r>
              <a:rPr lang="zh-CN" alt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華康細圓體(P)" pitchFamily="2" charset="-120"/>
                <a:ea typeface="宋体" panose="02010600030101010101" pitchFamily="2" charset="-122"/>
                <a:sym typeface="+mn-ea"/>
              </a:rPr>
              <a:t>升信息技术有限公司</a:t>
            </a:r>
            <a:endParaRPr lang="zh-CN" alt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19394674">
            <a:off x="6835775" y="3162300"/>
            <a:ext cx="1247775" cy="1874838"/>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1200" noProof="1"/>
          </a:p>
        </p:txBody>
      </p:sp>
      <p:sp>
        <p:nvSpPr>
          <p:cNvPr id="3" name="椭圆 2"/>
          <p:cNvSpPr/>
          <p:nvPr/>
        </p:nvSpPr>
        <p:spPr>
          <a:xfrm>
            <a:off x="6156325" y="2544763"/>
            <a:ext cx="1335088" cy="1333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85000"/>
              </a:lnSpc>
              <a:spcBef>
                <a:spcPct val="20000"/>
              </a:spcBef>
              <a:buFont typeface="Arial" panose="020B0604020202020204" pitchFamily="34" charset="0"/>
              <a:buNone/>
              <a:defRPr/>
            </a:pPr>
            <a:r>
              <a:rPr lang="zh-CN" altLang="en-US" sz="4500" noProof="1">
                <a:solidFill>
                  <a:srgbClr val="FFFFFF"/>
                </a:solidFill>
              </a:rPr>
              <a:t>看</a:t>
            </a:r>
          </a:p>
        </p:txBody>
      </p:sp>
      <p:sp>
        <p:nvSpPr>
          <p:cNvPr id="4" name="矩形 3"/>
          <p:cNvSpPr/>
          <p:nvPr/>
        </p:nvSpPr>
        <p:spPr>
          <a:xfrm rot="19394674">
            <a:off x="5137150" y="3162300"/>
            <a:ext cx="1247775" cy="1874838"/>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1200" noProof="1"/>
          </a:p>
        </p:txBody>
      </p:sp>
      <p:sp>
        <p:nvSpPr>
          <p:cNvPr id="5" name="椭圆 4"/>
          <p:cNvSpPr/>
          <p:nvPr/>
        </p:nvSpPr>
        <p:spPr>
          <a:xfrm>
            <a:off x="4456113" y="2544763"/>
            <a:ext cx="1335087"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85000"/>
              </a:lnSpc>
              <a:spcBef>
                <a:spcPct val="20000"/>
              </a:spcBef>
              <a:buFont typeface="Arial" panose="020B0604020202020204" pitchFamily="34" charset="0"/>
              <a:buNone/>
              <a:defRPr/>
            </a:pPr>
            <a:r>
              <a:rPr lang="zh-CN" altLang="en-US" sz="4500" noProof="1">
                <a:solidFill>
                  <a:srgbClr val="FFFFFF"/>
                </a:solidFill>
              </a:rPr>
              <a:t>观</a:t>
            </a:r>
          </a:p>
        </p:txBody>
      </p:sp>
      <p:sp>
        <p:nvSpPr>
          <p:cNvPr id="6" name="矩形 5"/>
          <p:cNvSpPr/>
          <p:nvPr/>
        </p:nvSpPr>
        <p:spPr>
          <a:xfrm rot="19394674">
            <a:off x="3438525" y="3162300"/>
            <a:ext cx="1247775" cy="1874838"/>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1200" noProof="1"/>
          </a:p>
        </p:txBody>
      </p:sp>
      <p:sp>
        <p:nvSpPr>
          <p:cNvPr id="7" name="椭圆 6"/>
          <p:cNvSpPr/>
          <p:nvPr/>
        </p:nvSpPr>
        <p:spPr>
          <a:xfrm>
            <a:off x="2759075" y="2544763"/>
            <a:ext cx="1335088" cy="1333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85000"/>
              </a:lnSpc>
              <a:spcBef>
                <a:spcPct val="20000"/>
              </a:spcBef>
              <a:buFont typeface="Arial" panose="020B0604020202020204" pitchFamily="34" charset="0"/>
              <a:buNone/>
              <a:defRPr/>
            </a:pPr>
            <a:r>
              <a:rPr lang="zh-CN" altLang="en-US" sz="4500" noProof="1">
                <a:solidFill>
                  <a:srgbClr val="FFFFFF"/>
                </a:solidFill>
              </a:rPr>
              <a:t>谢</a:t>
            </a:r>
          </a:p>
        </p:txBody>
      </p:sp>
      <p:sp>
        <p:nvSpPr>
          <p:cNvPr id="8" name="矩形 7"/>
          <p:cNvSpPr/>
          <p:nvPr/>
        </p:nvSpPr>
        <p:spPr>
          <a:xfrm rot="19394674">
            <a:off x="1739900" y="3162300"/>
            <a:ext cx="1247775" cy="1874838"/>
          </a:xfrm>
          <a:prstGeom prst="rect">
            <a:avLst/>
          </a:prstGeom>
          <a:gradFill>
            <a:gsLst>
              <a:gs pos="2000">
                <a:srgbClr val="C0C0C0"/>
              </a:gs>
              <a:gs pos="100000">
                <a:srgbClr val="FFFFFF">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sz="1200" noProof="1"/>
          </a:p>
        </p:txBody>
      </p:sp>
      <p:sp>
        <p:nvSpPr>
          <p:cNvPr id="9" name="椭圆 8"/>
          <p:cNvSpPr/>
          <p:nvPr/>
        </p:nvSpPr>
        <p:spPr>
          <a:xfrm>
            <a:off x="1060450" y="2544763"/>
            <a:ext cx="1335088" cy="1333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lnSpc>
                <a:spcPct val="85000"/>
              </a:lnSpc>
              <a:spcBef>
                <a:spcPct val="20000"/>
              </a:spcBef>
              <a:buFont typeface="Arial" panose="020B0604020202020204" pitchFamily="34" charset="0"/>
              <a:buNone/>
              <a:defRPr/>
            </a:pPr>
            <a:r>
              <a:rPr lang="zh-CN" altLang="en-US" sz="4500" noProof="1">
                <a:solidFill>
                  <a:srgbClr val="FFFFFF"/>
                </a:solidFill>
              </a:rPr>
              <a:t>谢</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目录</a:t>
            </a:r>
          </a:p>
        </p:txBody>
      </p:sp>
      <p:sp>
        <p:nvSpPr>
          <p:cNvPr id="22530" name="MH_Text_1"/>
          <p:cNvSpPr/>
          <p:nvPr/>
        </p:nvSpPr>
        <p:spPr>
          <a:xfrm>
            <a:off x="1084263" y="1626608"/>
            <a:ext cx="3257550" cy="349250"/>
          </a:xfrm>
          <a:custGeom>
            <a:avLst/>
            <a:gdLst>
              <a:gd name="txL" fmla="*/ 0 w 3882059"/>
              <a:gd name="txT" fmla="*/ 0 h 805263"/>
              <a:gd name="txR" fmla="*/ 3882059 w 3882059"/>
              <a:gd name="txB" fmla="*/ 805263 h 805263"/>
            </a:gdLst>
            <a:ahLst/>
            <a:cxnLst>
              <a:cxn ang="0">
                <a:pos x="0" y="0"/>
              </a:cxn>
              <a:cxn ang="0">
                <a:pos x="3257100" y="0"/>
              </a:cxn>
              <a:cxn ang="0">
                <a:pos x="3257100" y="349221"/>
              </a:cxn>
              <a:cxn ang="0">
                <a:pos x="0" y="349221"/>
              </a:cxn>
            </a:cxnLst>
            <a:rect l="txL" t="txT" r="txR" b="txB"/>
            <a:pathLst>
              <a:path w="3882059" h="805263">
                <a:moveTo>
                  <a:pt x="0" y="0"/>
                </a:moveTo>
                <a:lnTo>
                  <a:pt x="3882059" y="0"/>
                </a:lnTo>
                <a:lnTo>
                  <a:pt x="3882059" y="805263"/>
                </a:lnTo>
                <a:lnTo>
                  <a:pt x="0" y="805263"/>
                </a:lnTo>
              </a:path>
            </a:pathLst>
          </a:custGeom>
          <a:noFill/>
          <a:ln w="12700" cap="flat" cmpd="sng">
            <a:solidFill>
              <a:schemeClr val="accent2"/>
            </a:solidFill>
            <a:prstDash val="solid"/>
            <a:miter/>
            <a:headEnd type="none" w="med" len="med"/>
            <a:tailEnd type="none" w="med" len="med"/>
          </a:ln>
        </p:spPr>
        <p:txBody>
          <a:bodyPr lIns="102503" tIns="22778" rIns="22778" bIns="22778" anchor="ctr"/>
          <a:lstStyle/>
          <a:p>
            <a:pPr algn="ctr" eaLnBrk="1" hangingPunct="1">
              <a:lnSpc>
                <a:spcPct val="110000"/>
              </a:lnSpc>
              <a:spcBef>
                <a:spcPct val="20000"/>
              </a:spcBef>
              <a:buFont typeface="Arial" panose="020B0604020202020204" pitchFamily="34" charset="0"/>
              <a:buNone/>
              <a:defRPr/>
            </a:pPr>
            <a:r>
              <a:rPr lang="zh-CN" altLang="en-US" sz="20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rPr>
              <a:t>用户类型</a:t>
            </a:r>
            <a:endParaRPr lang="zh-CN" altLang="fr-FR" sz="20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endParaRPr>
          </a:p>
        </p:txBody>
      </p:sp>
      <p:sp>
        <p:nvSpPr>
          <p:cNvPr id="55" name="MH_Other_1"/>
          <p:cNvSpPr txBox="1">
            <a:spLocks noChangeArrowheads="1"/>
          </p:cNvSpPr>
          <p:nvPr/>
        </p:nvSpPr>
        <p:spPr bwMode="auto">
          <a:xfrm>
            <a:off x="709613" y="1402770"/>
            <a:ext cx="558800" cy="868363"/>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1</a:t>
            </a:r>
            <a:endParaRPr lang="zh-CN" altLang="en-US" sz="5400" b="1" noProof="1">
              <a:solidFill>
                <a:schemeClr val="accent2"/>
              </a:solidFill>
              <a:latin typeface="+mn-lt"/>
              <a:ea typeface="+mn-ea"/>
            </a:endParaRPr>
          </a:p>
        </p:txBody>
      </p:sp>
      <p:sp>
        <p:nvSpPr>
          <p:cNvPr id="22532" name="MH_Text_2"/>
          <p:cNvSpPr/>
          <p:nvPr/>
        </p:nvSpPr>
        <p:spPr>
          <a:xfrm>
            <a:off x="5218113" y="2104445"/>
            <a:ext cx="3255962" cy="349250"/>
          </a:xfrm>
          <a:custGeom>
            <a:avLst/>
            <a:gdLst>
              <a:gd name="txL" fmla="*/ 0 w 3882059"/>
              <a:gd name="txT" fmla="*/ 0 h 805263"/>
              <a:gd name="txR" fmla="*/ 3882059 w 3882059"/>
              <a:gd name="txB" fmla="*/ 805263 h 805263"/>
            </a:gdLst>
            <a:ahLst/>
            <a:cxnLst>
              <a:cxn ang="0">
                <a:pos x="0" y="0"/>
              </a:cxn>
              <a:cxn ang="0">
                <a:pos x="3255457" y="0"/>
              </a:cxn>
              <a:cxn ang="0">
                <a:pos x="3255457" y="348402"/>
              </a:cxn>
              <a:cxn ang="0">
                <a:pos x="0" y="348402"/>
              </a:cxn>
            </a:cxnLst>
            <a:rect l="txL" t="txT" r="txR" b="txB"/>
            <a:pathLst>
              <a:path w="3882059" h="805263">
                <a:moveTo>
                  <a:pt x="0" y="0"/>
                </a:moveTo>
                <a:lnTo>
                  <a:pt x="3882059" y="0"/>
                </a:lnTo>
                <a:lnTo>
                  <a:pt x="3882059" y="805263"/>
                </a:lnTo>
                <a:lnTo>
                  <a:pt x="0" y="805263"/>
                </a:lnTo>
              </a:path>
            </a:pathLst>
          </a:custGeom>
          <a:noFill/>
          <a:ln w="12700" cap="flat" cmpd="sng">
            <a:solidFill>
              <a:schemeClr val="accent2"/>
            </a:solidFill>
            <a:prstDash val="solid"/>
            <a:miter/>
            <a:headEnd type="none" w="med" len="med"/>
            <a:tailEnd type="none" w="med" len="med"/>
          </a:ln>
        </p:spPr>
        <p:txBody>
          <a:bodyPr lIns="102503" tIns="22778" rIns="22778" bIns="22778" anchor="ctr"/>
          <a:lstStyle/>
          <a:p>
            <a:pPr algn="ctr" eaLnBrk="1" hangingPunct="1">
              <a:lnSpc>
                <a:spcPct val="120000"/>
              </a:lnSpc>
              <a:spcBef>
                <a:spcPct val="20000"/>
              </a:spcBef>
              <a:buFont typeface="Arial" panose="020B0604020202020204" pitchFamily="34" charset="0"/>
              <a:buNone/>
              <a:defRPr/>
            </a:pPr>
            <a:r>
              <a:rPr lang="zh-CN" altLang="en-US" sz="2000" b="1" dirty="0" smtClean="0">
                <a:solidFill>
                  <a:schemeClr val="accent1"/>
                </a:solidFill>
                <a:effectLst>
                  <a:outerShdw blurRad="38100" dist="38100" dir="2700000" algn="tl">
                    <a:srgbClr val="C0C0C0"/>
                  </a:outerShdw>
                </a:effectLst>
                <a:latin typeface="Arial" panose="020B0604020202020204" pitchFamily="34" charset="0"/>
                <a:ea typeface="宋体" panose="02010600030101010101" pitchFamily="2" charset="-122"/>
              </a:rPr>
              <a:t>后台样式</a:t>
            </a:r>
            <a:endParaRPr lang="zh-CN" altLang="fr-FR" sz="2000" b="1" dirty="0">
              <a:solidFill>
                <a:schemeClr val="accent1"/>
              </a:solidFill>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59" name="MH_Other_2"/>
          <p:cNvSpPr txBox="1">
            <a:spLocks noChangeArrowheads="1"/>
          </p:cNvSpPr>
          <p:nvPr/>
        </p:nvSpPr>
        <p:spPr bwMode="auto">
          <a:xfrm>
            <a:off x="4806950" y="1877433"/>
            <a:ext cx="557213" cy="868362"/>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2</a:t>
            </a:r>
            <a:endParaRPr lang="zh-CN" altLang="en-US" sz="5400" b="1" noProof="1">
              <a:solidFill>
                <a:schemeClr val="accent2"/>
              </a:solidFill>
              <a:latin typeface="+mn-lt"/>
              <a:ea typeface="+mn-ea"/>
            </a:endParaRPr>
          </a:p>
        </p:txBody>
      </p:sp>
      <p:sp>
        <p:nvSpPr>
          <p:cNvPr id="22534" name="MH_Text_3"/>
          <p:cNvSpPr/>
          <p:nvPr/>
        </p:nvSpPr>
        <p:spPr>
          <a:xfrm>
            <a:off x="1058863" y="2783895"/>
            <a:ext cx="3255962" cy="349250"/>
          </a:xfrm>
          <a:custGeom>
            <a:avLst/>
            <a:gdLst>
              <a:gd name="txL" fmla="*/ 0 w 3882059"/>
              <a:gd name="txT" fmla="*/ 0 h 805263"/>
              <a:gd name="txR" fmla="*/ 3882059 w 3882059"/>
              <a:gd name="txB" fmla="*/ 805263 h 805263"/>
            </a:gdLst>
            <a:ahLst/>
            <a:cxnLst>
              <a:cxn ang="0">
                <a:pos x="0" y="0"/>
              </a:cxn>
              <a:cxn ang="0">
                <a:pos x="3256787" y="0"/>
              </a:cxn>
              <a:cxn ang="0">
                <a:pos x="3256787" y="349220"/>
              </a:cxn>
              <a:cxn ang="0">
                <a:pos x="0" y="349220"/>
              </a:cxn>
            </a:cxnLst>
            <a:rect l="txL" t="txT" r="txR" b="txB"/>
            <a:pathLst>
              <a:path w="3882059" h="805263">
                <a:moveTo>
                  <a:pt x="0" y="0"/>
                </a:moveTo>
                <a:lnTo>
                  <a:pt x="3882059" y="0"/>
                </a:lnTo>
                <a:lnTo>
                  <a:pt x="3882059" y="805263"/>
                </a:lnTo>
                <a:lnTo>
                  <a:pt x="0" y="805263"/>
                </a:lnTo>
              </a:path>
            </a:pathLst>
          </a:custGeom>
          <a:noFill/>
          <a:ln w="12700" cap="flat" cmpd="sng">
            <a:solidFill>
              <a:schemeClr val="accent2"/>
            </a:solidFill>
            <a:prstDash val="solid"/>
            <a:miter/>
            <a:headEnd type="none" w="med" len="med"/>
            <a:tailEnd type="none" w="med" len="med"/>
          </a:ln>
        </p:spPr>
        <p:txBody>
          <a:bodyPr lIns="102503" tIns="22778" rIns="22778" bIns="22778" anchor="ctr"/>
          <a:lstStyle/>
          <a:p>
            <a:pPr algn="ctr" eaLnBrk="1" hangingPunct="1">
              <a:lnSpc>
                <a:spcPct val="120000"/>
              </a:lnSpc>
              <a:spcBef>
                <a:spcPct val="20000"/>
              </a:spcBef>
              <a:buFont typeface="Arial" panose="020B0604020202020204" pitchFamily="34" charset="0"/>
              <a:buNone/>
              <a:defRPr/>
            </a:pPr>
            <a:r>
              <a:rPr lang="zh-CN" altLang="en-US" sz="2000" b="1" noProof="1"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rPr>
              <a:t>权限不同</a:t>
            </a:r>
            <a:endParaRPr lang="zh-CN" altLang="fr-FR" sz="20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endParaRPr>
          </a:p>
        </p:txBody>
      </p:sp>
      <p:sp>
        <p:nvSpPr>
          <p:cNvPr id="3" name="MH_Other_3"/>
          <p:cNvSpPr txBox="1">
            <a:spLocks noChangeArrowheads="1"/>
          </p:cNvSpPr>
          <p:nvPr/>
        </p:nvSpPr>
        <p:spPr bwMode="auto">
          <a:xfrm>
            <a:off x="709613" y="2560058"/>
            <a:ext cx="558800" cy="868362"/>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3</a:t>
            </a:r>
            <a:endParaRPr lang="zh-CN" altLang="en-US" sz="5400" b="1" noProof="1">
              <a:solidFill>
                <a:schemeClr val="accent2"/>
              </a:solidFill>
              <a:latin typeface="+mn-lt"/>
              <a:ea typeface="+mn-ea"/>
            </a:endParaRPr>
          </a:p>
        </p:txBody>
      </p:sp>
      <p:sp>
        <p:nvSpPr>
          <p:cNvPr id="22536" name="MH_Text_4"/>
          <p:cNvSpPr/>
          <p:nvPr/>
        </p:nvSpPr>
        <p:spPr>
          <a:xfrm>
            <a:off x="5153022" y="3209344"/>
            <a:ext cx="3255963" cy="349250"/>
          </a:xfrm>
          <a:custGeom>
            <a:avLst/>
            <a:gdLst>
              <a:gd name="txL" fmla="*/ 0 w 3882059"/>
              <a:gd name="txT" fmla="*/ 0 h 805263"/>
              <a:gd name="txR" fmla="*/ 3882059 w 3882059"/>
              <a:gd name="txB" fmla="*/ 805263 h 805263"/>
            </a:gdLst>
            <a:ahLst/>
            <a:cxnLst>
              <a:cxn ang="0">
                <a:pos x="0" y="0"/>
              </a:cxn>
              <a:cxn ang="0">
                <a:pos x="3255453" y="0"/>
              </a:cxn>
              <a:cxn ang="0">
                <a:pos x="3255453" y="349221"/>
              </a:cxn>
              <a:cxn ang="0">
                <a:pos x="0" y="349221"/>
              </a:cxn>
            </a:cxnLst>
            <a:rect l="txL" t="txT" r="txR" b="txB"/>
            <a:pathLst>
              <a:path w="3882059" h="805263">
                <a:moveTo>
                  <a:pt x="0" y="0"/>
                </a:moveTo>
                <a:lnTo>
                  <a:pt x="3882059" y="0"/>
                </a:lnTo>
                <a:lnTo>
                  <a:pt x="3882059" y="805263"/>
                </a:lnTo>
                <a:lnTo>
                  <a:pt x="0" y="805263"/>
                </a:lnTo>
              </a:path>
            </a:pathLst>
          </a:custGeom>
          <a:noFill/>
          <a:ln w="12700" cap="flat" cmpd="sng">
            <a:solidFill>
              <a:schemeClr val="accent2"/>
            </a:solidFill>
            <a:prstDash val="solid"/>
            <a:miter/>
            <a:headEnd type="none" w="med" len="med"/>
            <a:tailEnd type="none" w="med" len="med"/>
          </a:ln>
        </p:spPr>
        <p:txBody>
          <a:bodyPr lIns="102503" tIns="22778" rIns="22778" bIns="22778" anchor="ctr">
            <a:scene3d>
              <a:camera prst="orthographicFront"/>
              <a:lightRig rig="threePt" dir="t"/>
            </a:scene3d>
          </a:bodyPr>
          <a:lstStyle/>
          <a:p>
            <a:pPr algn="ctr" eaLnBrk="1" hangingPunct="1">
              <a:lnSpc>
                <a:spcPct val="120000"/>
              </a:lnSpc>
              <a:spcBef>
                <a:spcPct val="20000"/>
              </a:spcBef>
              <a:buFont typeface="Arial" panose="020B0604020202020204" pitchFamily="34" charset="0"/>
              <a:buNone/>
              <a:defRPr/>
            </a:pPr>
            <a:r>
              <a:rPr lang="zh-CN" altLang="en-US" sz="2000" b="1" noProof="1"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rPr>
              <a:t>统计范围</a:t>
            </a:r>
            <a:endParaRPr lang="zh-CN" altLang="fr-FR" sz="20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endParaRPr>
          </a:p>
        </p:txBody>
      </p:sp>
      <p:sp>
        <p:nvSpPr>
          <p:cNvPr id="6" name="MH_Other_4"/>
          <p:cNvSpPr txBox="1">
            <a:spLocks noChangeArrowheads="1"/>
          </p:cNvSpPr>
          <p:nvPr/>
        </p:nvSpPr>
        <p:spPr bwMode="auto">
          <a:xfrm>
            <a:off x="4805363" y="2985508"/>
            <a:ext cx="558800" cy="868362"/>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4</a:t>
            </a:r>
            <a:endParaRPr lang="zh-CN" altLang="en-US" sz="5400" b="1" noProof="1">
              <a:solidFill>
                <a:schemeClr val="accent2"/>
              </a:solidFill>
              <a:latin typeface="+mn-lt"/>
              <a:ea typeface="+mn-ea"/>
            </a:endParaRPr>
          </a:p>
        </p:txBody>
      </p:sp>
      <p:sp>
        <p:nvSpPr>
          <p:cNvPr id="22538" name="MH_Text_5"/>
          <p:cNvSpPr/>
          <p:nvPr/>
        </p:nvSpPr>
        <p:spPr>
          <a:xfrm>
            <a:off x="1058863" y="3941183"/>
            <a:ext cx="3255962" cy="349250"/>
          </a:xfrm>
          <a:custGeom>
            <a:avLst/>
            <a:gdLst>
              <a:gd name="txL" fmla="*/ 0 w 3882059"/>
              <a:gd name="txT" fmla="*/ 0 h 805263"/>
              <a:gd name="txR" fmla="*/ 3882059 w 3882059"/>
              <a:gd name="txB" fmla="*/ 805263 h 805263"/>
            </a:gdLst>
            <a:ahLst/>
            <a:cxnLst>
              <a:cxn ang="0">
                <a:pos x="0" y="0"/>
              </a:cxn>
              <a:cxn ang="0">
                <a:pos x="3256786" y="0"/>
              </a:cxn>
              <a:cxn ang="0">
                <a:pos x="3256786" y="349220"/>
              </a:cxn>
              <a:cxn ang="0">
                <a:pos x="0" y="349220"/>
              </a:cxn>
            </a:cxnLst>
            <a:rect l="txL" t="txT" r="txR" b="txB"/>
            <a:pathLst>
              <a:path w="3882059" h="805263">
                <a:moveTo>
                  <a:pt x="0" y="0"/>
                </a:moveTo>
                <a:lnTo>
                  <a:pt x="3882059" y="0"/>
                </a:lnTo>
                <a:lnTo>
                  <a:pt x="3882059" y="805263"/>
                </a:lnTo>
                <a:lnTo>
                  <a:pt x="0" y="805263"/>
                </a:lnTo>
              </a:path>
            </a:pathLst>
          </a:custGeom>
          <a:noFill/>
          <a:ln w="12700" cap="flat" cmpd="sng">
            <a:solidFill>
              <a:schemeClr val="accent2"/>
            </a:solidFill>
            <a:prstDash val="solid"/>
            <a:miter/>
            <a:headEnd type="none" w="med" len="med"/>
            <a:tailEnd type="none" w="med" len="med"/>
          </a:ln>
        </p:spPr>
        <p:txBody>
          <a:bodyPr lIns="102503" tIns="22778" rIns="22778" bIns="22778" anchor="ctr"/>
          <a:lstStyle/>
          <a:p>
            <a:pPr algn="ctr" eaLnBrk="1" hangingPunct="1">
              <a:lnSpc>
                <a:spcPct val="120000"/>
              </a:lnSpc>
              <a:spcBef>
                <a:spcPct val="20000"/>
              </a:spcBef>
              <a:buFont typeface="Arial" panose="020B0604020202020204" pitchFamily="34" charset="0"/>
              <a:buNone/>
              <a:defRPr/>
            </a:pPr>
            <a:r>
              <a:rPr lang="zh-CN" altLang="en-US" sz="2000" b="1" noProof="1"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rPr>
              <a:t>动态图形</a:t>
            </a:r>
            <a:endParaRPr lang="zh-CN" altLang="fr-FR" sz="20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ea"/>
            </a:endParaRPr>
          </a:p>
        </p:txBody>
      </p:sp>
      <p:sp>
        <p:nvSpPr>
          <p:cNvPr id="9" name="MH_Other_5"/>
          <p:cNvSpPr txBox="1">
            <a:spLocks noChangeArrowheads="1"/>
          </p:cNvSpPr>
          <p:nvPr/>
        </p:nvSpPr>
        <p:spPr bwMode="auto">
          <a:xfrm>
            <a:off x="709613" y="3742745"/>
            <a:ext cx="558800" cy="866775"/>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5</a:t>
            </a:r>
            <a:endParaRPr lang="zh-CN" altLang="en-US" sz="5400" b="1" noProof="1">
              <a:solidFill>
                <a:schemeClr val="accent2"/>
              </a:solidFill>
              <a:latin typeface="+mn-lt"/>
              <a:ea typeface="+mn-ea"/>
            </a:endParaRPr>
          </a:p>
        </p:txBody>
      </p:sp>
      <p:sp>
        <p:nvSpPr>
          <p:cNvPr id="22540" name="MH_Text_5"/>
          <p:cNvSpPr/>
          <p:nvPr/>
        </p:nvSpPr>
        <p:spPr>
          <a:xfrm>
            <a:off x="5153022" y="4430120"/>
            <a:ext cx="3257550" cy="349250"/>
          </a:xfrm>
          <a:custGeom>
            <a:avLst/>
            <a:gdLst>
              <a:gd name="txL" fmla="*/ 0 w 3882059"/>
              <a:gd name="txT" fmla="*/ 0 h 805263"/>
              <a:gd name="txR" fmla="*/ 3882059 w 3882059"/>
              <a:gd name="txB" fmla="*/ 805263 h 805263"/>
            </a:gdLst>
            <a:ahLst/>
            <a:cxnLst>
              <a:cxn ang="0">
                <a:pos x="0" y="0"/>
              </a:cxn>
              <a:cxn ang="0">
                <a:pos x="3256786" y="0"/>
              </a:cxn>
              <a:cxn ang="0">
                <a:pos x="3256786" y="349220"/>
              </a:cxn>
              <a:cxn ang="0">
                <a:pos x="0" y="349220"/>
              </a:cxn>
            </a:cxnLst>
            <a:rect l="txL" t="txT" r="txR" b="txB"/>
            <a:pathLst>
              <a:path w="3882059" h="805263">
                <a:moveTo>
                  <a:pt x="0" y="0"/>
                </a:moveTo>
                <a:lnTo>
                  <a:pt x="3882059" y="0"/>
                </a:lnTo>
                <a:lnTo>
                  <a:pt x="3882059" y="805263"/>
                </a:lnTo>
                <a:lnTo>
                  <a:pt x="0" y="805263"/>
                </a:lnTo>
              </a:path>
            </a:pathLst>
          </a:custGeom>
          <a:noFill/>
          <a:ln w="12700" cap="flat" cmpd="sng">
            <a:solidFill>
              <a:schemeClr val="accent2"/>
            </a:solidFill>
            <a:prstDash val="solid"/>
            <a:miter/>
            <a:headEnd type="none" w="med" len="med"/>
            <a:tailEnd type="none" w="med" len="med"/>
          </a:ln>
        </p:spPr>
        <p:txBody>
          <a:bodyPr lIns="102503" tIns="22778" rIns="22778" bIns="22778" anchor="ctr">
            <a:scene3d>
              <a:camera prst="orthographicFront"/>
              <a:lightRig rig="threePt" dir="t"/>
            </a:scene3d>
          </a:bodyPr>
          <a:lstStyle/>
          <a:p>
            <a:pPr algn="ctr" eaLnBrk="1" hangingPunct="1">
              <a:lnSpc>
                <a:spcPct val="120000"/>
              </a:lnSpc>
              <a:spcBef>
                <a:spcPct val="20000"/>
              </a:spcBef>
              <a:buFont typeface="Arial" panose="020B0604020202020204" pitchFamily="34" charset="0"/>
              <a:buNone/>
              <a:defRPr/>
            </a:pPr>
            <a:r>
              <a:rPr lang="zh-CN" altLang="en-US" sz="2000" b="1" noProof="1" smtClean="0">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rPr>
              <a:t>动态表头</a:t>
            </a:r>
            <a:endParaRPr lang="zh-CN" altLang="fr-FR" sz="2000" b="1" noProof="1">
              <a:solidFill>
                <a:schemeClr val="accent1"/>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endParaRPr>
          </a:p>
        </p:txBody>
      </p:sp>
      <p:sp>
        <p:nvSpPr>
          <p:cNvPr id="12" name="MH_Other_5"/>
          <p:cNvSpPr txBox="1">
            <a:spLocks noChangeArrowheads="1"/>
          </p:cNvSpPr>
          <p:nvPr/>
        </p:nvSpPr>
        <p:spPr bwMode="auto">
          <a:xfrm>
            <a:off x="4805363" y="4206295"/>
            <a:ext cx="557212" cy="866775"/>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6</a:t>
            </a:r>
            <a:endParaRPr lang="zh-CN" altLang="en-US" sz="5400" b="1" noProof="1">
              <a:solidFill>
                <a:schemeClr val="accent2"/>
              </a:solidFill>
              <a:latin typeface="+mn-lt"/>
              <a:ea typeface="+mn-ea"/>
            </a:endParaRPr>
          </a:p>
        </p:txBody>
      </p:sp>
      <p:sp>
        <p:nvSpPr>
          <p:cNvPr id="13" name="MH_Text_5"/>
          <p:cNvSpPr/>
          <p:nvPr/>
        </p:nvSpPr>
        <p:spPr>
          <a:xfrm>
            <a:off x="1163625" y="5009570"/>
            <a:ext cx="3098800" cy="349250"/>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2"/>
            </a:solidFill>
            <a:prstDash val="solid"/>
            <a:miter lim="800000"/>
          </a:ln>
          <a:effectLst/>
        </p:spPr>
        <p:txBody>
          <a:bodyPr lIns="102503" tIns="22778" rIns="22778" bIns="22778" anchor="ctr">
            <a:scene3d>
              <a:camera prst="orthographicFront"/>
              <a:lightRig rig="threePt" dir="t"/>
            </a:scene3d>
          </a:bodyPr>
          <a:lstStyle/>
          <a:p>
            <a:pPr algn="ctr" eaLnBrk="1" hangingPunct="1">
              <a:lnSpc>
                <a:spcPct val="120000"/>
              </a:lnSpc>
              <a:spcBef>
                <a:spcPct val="20000"/>
              </a:spcBef>
              <a:buFont typeface="Arial" panose="020B0604020202020204" pitchFamily="34" charset="0"/>
              <a:buNone/>
              <a:defRPr/>
            </a:pPr>
            <a:r>
              <a:rPr lang="zh-CN" altLang="en-US" sz="2000" b="1" kern="0" noProof="1" smtClean="0">
                <a:solidFill>
                  <a:schemeClr val="accent1"/>
                </a:solidFill>
                <a:effectLst>
                  <a:outerShdw blurRad="38100" dist="25400" dir="5400000" algn="ctr" rotWithShape="0">
                    <a:srgbClr val="6E747A">
                      <a:alpha val="43000"/>
                    </a:srgbClr>
                  </a:outerShdw>
                </a:effectLst>
                <a:ea typeface="宋体" panose="02010600030101010101" pitchFamily="2" charset="-122"/>
              </a:rPr>
              <a:t>导入导出</a:t>
            </a:r>
            <a:endParaRPr lang="zh-CN" altLang="fr-FR" sz="2000" b="1" kern="0" noProof="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15" name="MH_Other_5"/>
          <p:cNvSpPr txBox="1">
            <a:spLocks noChangeArrowheads="1"/>
          </p:cNvSpPr>
          <p:nvPr/>
        </p:nvSpPr>
        <p:spPr bwMode="auto">
          <a:xfrm>
            <a:off x="744538" y="4798433"/>
            <a:ext cx="558800" cy="868362"/>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a:solidFill>
                  <a:schemeClr val="accent2"/>
                </a:solidFill>
                <a:latin typeface="+mn-lt"/>
                <a:ea typeface="+mn-ea"/>
                <a:cs typeface="+mn-ea"/>
              </a:rPr>
              <a:t>7</a:t>
            </a:r>
            <a:endParaRPr lang="zh-CN" altLang="en-US" sz="5400" b="1" noProof="1">
              <a:solidFill>
                <a:schemeClr val="accent2"/>
              </a:solidFill>
              <a:latin typeface="+mn-lt"/>
              <a:ea typeface="+mn-ea"/>
            </a:endParaRPr>
          </a:p>
        </p:txBody>
      </p:sp>
      <p:sp>
        <p:nvSpPr>
          <p:cNvPr id="4" name="MH_Text_5"/>
          <p:cNvSpPr/>
          <p:nvPr/>
        </p:nvSpPr>
        <p:spPr>
          <a:xfrm>
            <a:off x="5253026" y="5530270"/>
            <a:ext cx="3098800" cy="349250"/>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2"/>
            </a:solidFill>
            <a:prstDash val="solid"/>
            <a:miter lim="800000"/>
          </a:ln>
          <a:effectLst/>
        </p:spPr>
        <p:txBody>
          <a:bodyPr lIns="102503" tIns="22778" rIns="22778" bIns="22778" anchor="ctr">
            <a:scene3d>
              <a:camera prst="orthographicFront"/>
              <a:lightRig rig="threePt" dir="t"/>
            </a:scene3d>
          </a:bodyPr>
          <a:lstStyle/>
          <a:p>
            <a:pPr algn="ctr" eaLnBrk="1" hangingPunct="1">
              <a:lnSpc>
                <a:spcPct val="120000"/>
              </a:lnSpc>
              <a:spcBef>
                <a:spcPct val="20000"/>
              </a:spcBef>
              <a:buFont typeface="Arial" panose="020B0604020202020204" pitchFamily="34" charset="0"/>
              <a:buNone/>
              <a:defRPr/>
            </a:pPr>
            <a:r>
              <a:rPr lang="zh-CN" altLang="en-US" sz="2000" b="1" kern="0" noProof="1" smtClean="0">
                <a:solidFill>
                  <a:schemeClr val="accent1"/>
                </a:solidFill>
                <a:effectLst>
                  <a:outerShdw blurRad="38100" dist="25400" dir="5400000" algn="ctr" rotWithShape="0">
                    <a:srgbClr val="6E747A">
                      <a:alpha val="43000"/>
                    </a:srgbClr>
                  </a:outerShdw>
                </a:effectLst>
                <a:ea typeface="宋体" panose="02010600030101010101" pitchFamily="2" charset="-122"/>
              </a:rPr>
              <a:t>还能做什么</a:t>
            </a:r>
            <a:endParaRPr lang="zh-CN" altLang="fr-FR" sz="2000" b="1" kern="0" noProof="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0498" name="MH_Other_5"/>
          <p:cNvSpPr txBox="1">
            <a:spLocks noChangeArrowheads="1"/>
          </p:cNvSpPr>
          <p:nvPr/>
        </p:nvSpPr>
        <p:spPr bwMode="auto">
          <a:xfrm>
            <a:off x="4833938" y="5319133"/>
            <a:ext cx="558800" cy="868362"/>
          </a:xfrm>
          <a:prstGeom prst="rect">
            <a:avLst/>
          </a:prstGeom>
          <a:noFill/>
          <a:ln w="9525">
            <a:noFill/>
            <a:miter lim="800000"/>
          </a:ln>
        </p:spPr>
        <p:txBody>
          <a:bodyPr anchor="ctr"/>
          <a:lstStyle/>
          <a:p>
            <a:pPr algn="ctr" eaLnBrk="1" hangingPunct="1">
              <a:lnSpc>
                <a:spcPct val="90000"/>
              </a:lnSpc>
              <a:buFont typeface="Arial" panose="020B0604020202020204" pitchFamily="34" charset="0"/>
              <a:buNone/>
            </a:pPr>
            <a:r>
              <a:rPr lang="en-US" altLang="en-US" sz="5300" b="1">
                <a:solidFill>
                  <a:schemeClr val="accent2"/>
                </a:solidFill>
                <a:latin typeface="Arial" panose="020B0604020202020204" pitchFamily="34" charset="0"/>
                <a:ea typeface="Segoe" pitchFamily="34" charset="0"/>
                <a:cs typeface="Segoe" pitchFamily="34" charset="0"/>
              </a:rPr>
              <a:t>8</a:t>
            </a:r>
          </a:p>
        </p:txBody>
      </p:sp>
      <p:sp>
        <p:nvSpPr>
          <p:cNvPr id="19" name="MH_Text_5"/>
          <p:cNvSpPr/>
          <p:nvPr/>
        </p:nvSpPr>
        <p:spPr>
          <a:xfrm>
            <a:off x="1163620" y="6187240"/>
            <a:ext cx="3098800" cy="349250"/>
          </a:xfrm>
          <a:custGeom>
            <a:avLst/>
            <a:gdLst>
              <a:gd name="connsiteX0" fmla="*/ 0 w 3882059"/>
              <a:gd name="connsiteY0" fmla="*/ 0 h 805263"/>
              <a:gd name="connsiteX1" fmla="*/ 3882059 w 3882059"/>
              <a:gd name="connsiteY1" fmla="*/ 0 h 805263"/>
              <a:gd name="connsiteX2" fmla="*/ 3882059 w 3882059"/>
              <a:gd name="connsiteY2" fmla="*/ 805263 h 805263"/>
              <a:gd name="connsiteX3" fmla="*/ 0 w 3882059"/>
              <a:gd name="connsiteY3" fmla="*/ 805263 h 805263"/>
              <a:gd name="connsiteX4" fmla="*/ 0 w 3882059"/>
              <a:gd name="connsiteY4" fmla="*/ 0 h 805263"/>
              <a:gd name="connsiteX0-1" fmla="*/ 0 w 3882059"/>
              <a:gd name="connsiteY0-2" fmla="*/ 0 h 805263"/>
              <a:gd name="connsiteX1-3" fmla="*/ 3882059 w 3882059"/>
              <a:gd name="connsiteY1-4" fmla="*/ 0 h 805263"/>
              <a:gd name="connsiteX2-5" fmla="*/ 3882059 w 3882059"/>
              <a:gd name="connsiteY2-6" fmla="*/ 805263 h 805263"/>
              <a:gd name="connsiteX3-7" fmla="*/ 0 w 3882059"/>
              <a:gd name="connsiteY3-8" fmla="*/ 805263 h 805263"/>
              <a:gd name="connsiteX4-9" fmla="*/ 91440 w 3882059"/>
              <a:gd name="connsiteY4-10" fmla="*/ 91440 h 805263"/>
              <a:gd name="connsiteX0-11" fmla="*/ 0 w 3882059"/>
              <a:gd name="connsiteY0-12" fmla="*/ 0 h 805263"/>
              <a:gd name="connsiteX1-13" fmla="*/ 3882059 w 3882059"/>
              <a:gd name="connsiteY1-14" fmla="*/ 0 h 805263"/>
              <a:gd name="connsiteX2-15" fmla="*/ 3882059 w 3882059"/>
              <a:gd name="connsiteY2-16" fmla="*/ 805263 h 805263"/>
              <a:gd name="connsiteX3-17" fmla="*/ 0 w 3882059"/>
              <a:gd name="connsiteY3-18" fmla="*/ 805263 h 805263"/>
            </a:gdLst>
            <a:ahLst/>
            <a:cxnLst>
              <a:cxn ang="0">
                <a:pos x="connsiteX0-11" y="connsiteY0-12"/>
              </a:cxn>
              <a:cxn ang="0">
                <a:pos x="connsiteX1-13" y="connsiteY1-14"/>
              </a:cxn>
              <a:cxn ang="0">
                <a:pos x="connsiteX2-15" y="connsiteY2-16"/>
              </a:cxn>
              <a:cxn ang="0">
                <a:pos x="connsiteX3-17" y="connsiteY3-18"/>
              </a:cxn>
            </a:cxnLst>
            <a:rect l="l" t="t" r="r" b="b"/>
            <a:pathLst>
              <a:path w="3882059" h="805263">
                <a:moveTo>
                  <a:pt x="0" y="0"/>
                </a:moveTo>
                <a:lnTo>
                  <a:pt x="3882059" y="0"/>
                </a:lnTo>
                <a:lnTo>
                  <a:pt x="3882059" y="805263"/>
                </a:lnTo>
                <a:lnTo>
                  <a:pt x="0" y="805263"/>
                </a:lnTo>
              </a:path>
            </a:pathLst>
          </a:custGeom>
          <a:noFill/>
          <a:ln w="12700" cap="flat" cmpd="sng" algn="ctr">
            <a:solidFill>
              <a:schemeClr val="accent2"/>
            </a:solidFill>
            <a:prstDash val="solid"/>
            <a:miter lim="800000"/>
          </a:ln>
          <a:effectLst/>
        </p:spPr>
        <p:txBody>
          <a:bodyPr lIns="102503" tIns="22778" rIns="22778" bIns="22778" anchor="ctr">
            <a:scene3d>
              <a:camera prst="orthographicFront"/>
              <a:lightRig rig="threePt" dir="t"/>
            </a:scene3d>
          </a:bodyPr>
          <a:lstStyle/>
          <a:p>
            <a:pPr algn="ctr" eaLnBrk="1" hangingPunct="1">
              <a:lnSpc>
                <a:spcPct val="120000"/>
              </a:lnSpc>
              <a:spcBef>
                <a:spcPct val="20000"/>
              </a:spcBef>
              <a:buFont typeface="Arial" panose="020B0604020202020204" pitchFamily="34" charset="0"/>
              <a:buNone/>
              <a:defRPr/>
            </a:pPr>
            <a:r>
              <a:rPr lang="zh-CN" altLang="fr-FR" sz="2000" b="1" kern="0" noProof="1" smtClean="0">
                <a:solidFill>
                  <a:schemeClr val="accent1"/>
                </a:solidFill>
                <a:effectLst>
                  <a:outerShdw blurRad="38100" dist="25400" dir="5400000" algn="ctr" rotWithShape="0">
                    <a:srgbClr val="6E747A">
                      <a:alpha val="43000"/>
                    </a:srgbClr>
                  </a:outerShdw>
                </a:effectLst>
                <a:ea typeface="宋体" panose="02010600030101010101" pitchFamily="2" charset="-122"/>
                <a:cs typeface="+mn-ea"/>
              </a:rPr>
              <a:t>结束语</a:t>
            </a:r>
            <a:endParaRPr lang="zh-CN" altLang="fr-FR" sz="2000" b="1" kern="0" noProof="1">
              <a:solidFill>
                <a:schemeClr val="accent1"/>
              </a:solidFill>
              <a:effectLst>
                <a:outerShdw blurRad="38100" dist="25400" dir="5400000" algn="ctr" rotWithShape="0">
                  <a:srgbClr val="6E747A">
                    <a:alpha val="43000"/>
                  </a:srgbClr>
                </a:outerShdw>
              </a:effectLst>
              <a:ea typeface="宋体" panose="02010600030101010101" pitchFamily="2" charset="-122"/>
            </a:endParaRPr>
          </a:p>
        </p:txBody>
      </p:sp>
      <p:sp>
        <p:nvSpPr>
          <p:cNvPr id="20" name="MH_Other_5"/>
          <p:cNvSpPr txBox="1">
            <a:spLocks noChangeArrowheads="1"/>
          </p:cNvSpPr>
          <p:nvPr/>
        </p:nvSpPr>
        <p:spPr bwMode="auto">
          <a:xfrm>
            <a:off x="744533" y="5976103"/>
            <a:ext cx="558800" cy="868362"/>
          </a:xfrm>
          <a:prstGeom prst="rect">
            <a:avLst/>
          </a:prstGeom>
          <a:noFill/>
          <a:ln>
            <a:noFill/>
          </a:ln>
        </p:spPr>
        <p:txBody>
          <a:bodyPr anchor="ctr">
            <a:normAutofit fontScale="975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defRPr/>
            </a:pPr>
            <a:r>
              <a:rPr lang="en-US" altLang="zh-CN" sz="5400" b="1" noProof="1" smtClean="0">
                <a:solidFill>
                  <a:schemeClr val="accent2"/>
                </a:solidFill>
                <a:latin typeface="+mn-lt"/>
                <a:ea typeface="+mn-ea"/>
                <a:cs typeface="+mn-ea"/>
              </a:rPr>
              <a:t>9</a:t>
            </a:r>
            <a:endParaRPr lang="zh-CN" altLang="en-US" sz="5400" b="1" noProof="1">
              <a:solidFill>
                <a:schemeClr val="accent2"/>
              </a:solidFill>
              <a:latin typeface="+mn-lt"/>
              <a:ea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用户类型</a:t>
            </a:r>
          </a:p>
        </p:txBody>
      </p:sp>
      <p:graphicFrame>
        <p:nvGraphicFramePr>
          <p:cNvPr id="3" name="内容占位符 2"/>
          <p:cNvGraphicFramePr>
            <a:graphicFrameLocks noGrp="1"/>
          </p:cNvGraphicFramePr>
          <p:nvPr>
            <p:ph idx="1"/>
          </p:nvPr>
        </p:nvGraphicFramePr>
        <p:xfrm>
          <a:off x="4493274" y="1455381"/>
          <a:ext cx="4148450" cy="451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图示 6"/>
          <p:cNvGraphicFramePr/>
          <p:nvPr/>
        </p:nvGraphicFramePr>
        <p:xfrm>
          <a:off x="455510" y="880862"/>
          <a:ext cx="3949520" cy="57517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六角星 7"/>
          <p:cNvSpPr/>
          <p:nvPr/>
        </p:nvSpPr>
        <p:spPr>
          <a:xfrm>
            <a:off x="1704109" y="3325091"/>
            <a:ext cx="914400"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t>监测云</a:t>
            </a:r>
            <a:endParaRPr lang="zh-CN" alt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p:nvPr>
        </p:nvSpPr>
        <p:spPr/>
        <p:txBody>
          <a:bodyPr/>
          <a:lstStyle/>
          <a:p>
            <a:pPr eaLnBrk="1" hangingPunct="1"/>
            <a:r>
              <a:rPr lang="zh-CN" altLang="en-US" b="1" dirty="0" smtClean="0">
                <a:solidFill>
                  <a:schemeClr val="tx1"/>
                </a:solidFill>
                <a:ea typeface="宋体" panose="02010600030101010101" pitchFamily="2" charset="-122"/>
              </a:rPr>
              <a:t>后台样式</a:t>
            </a:r>
          </a:p>
        </p:txBody>
      </p:sp>
      <p:pic>
        <p:nvPicPr>
          <p:cNvPr id="1026" name="Picture 2"/>
          <p:cNvPicPr>
            <a:picLocks noGrp="1" noChangeAspect="1" noChangeArrowheads="1"/>
          </p:cNvPicPr>
          <p:nvPr>
            <p:ph idx="1"/>
          </p:nvPr>
        </p:nvPicPr>
        <p:blipFill>
          <a:blip r:embed="rId2">
            <a:clrChange>
              <a:clrFrom>
                <a:srgbClr val="FFFFFF">
                  <a:alpha val="100000"/>
                </a:srgbClr>
              </a:clrFrom>
              <a:clrTo>
                <a:srgbClr val="FFFFFF">
                  <a:alpha val="100000"/>
                  <a:alpha val="0"/>
                </a:srgbClr>
              </a:clrTo>
            </a:clrChange>
          </a:blip>
          <a:srcRect/>
          <a:stretch>
            <a:fillRect/>
          </a:stretch>
        </p:blipFill>
        <p:spPr bwMode="auto">
          <a:xfrm>
            <a:off x="290944" y="2757054"/>
            <a:ext cx="8659091" cy="2840181"/>
          </a:xfrm>
          <a:prstGeom prst="rect">
            <a:avLst/>
          </a:prstGeom>
          <a:noFill/>
          <a:ln w="9525">
            <a:noFill/>
            <a:miter lim="800000"/>
            <a:headEnd/>
            <a:tailEnd/>
          </a:ln>
          <a:effectLst/>
        </p:spPr>
      </p:pic>
      <p:sp>
        <p:nvSpPr>
          <p:cNvPr id="5" name="内容占位符 2"/>
          <p:cNvSpPr txBox="1"/>
          <p:nvPr/>
        </p:nvSpPr>
        <p:spPr bwMode="auto">
          <a:xfrm>
            <a:off x="297728" y="1594571"/>
            <a:ext cx="8486053" cy="4016520"/>
          </a:xfrm>
          <a:prstGeom prst="rect">
            <a:avLst/>
          </a:prstGeom>
          <a:noFill/>
          <a:ln w="9525">
            <a:noFill/>
            <a:miter lim="800000"/>
          </a:ln>
        </p:spPr>
        <p:txBody>
          <a:bodyPr vert="horz" wrap="square" lIns="91440" tIns="45720" rIns="91440" bIns="45720" numCol="1" anchor="t" anchorCtr="0" compatLnSpc="1"/>
          <a:lstStyle/>
          <a:p>
            <a:pPr marL="228600" marR="0" lvl="0" indent="-228600" algn="l" defTabSz="914400" rtl="0" eaLnBrk="1" fontAlgn="base" latinLnBrk="0" hangingPunct="1">
              <a:lnSpc>
                <a:spcPct val="90000"/>
              </a:lnSpc>
              <a:spcBef>
                <a:spcPts val="1000"/>
              </a:spcBef>
              <a:spcAft>
                <a:spcPct val="0"/>
              </a:spcAft>
              <a:buClr>
                <a:srgbClr val="32B9CE"/>
              </a:buClr>
              <a:buSzPct val="80000"/>
              <a:buFont typeface="Wingdings" panose="05000000000000000000" pitchFamily="2" charset="2"/>
              <a:buChar char="u"/>
              <a:defRPr/>
            </a:pPr>
            <a:r>
              <a:rPr kumimoji="0" lang="zh-CN" altLang="en-US" sz="3200" b="0" i="0" u="none" strike="noStrike" kern="0" cap="none" spc="0" normalizeH="0" baseline="0" noProof="0" dirty="0" smtClean="0">
                <a:ln>
                  <a:noFill/>
                </a:ln>
                <a:solidFill>
                  <a:schemeClr val="accent1">
                    <a:lumMod val="75000"/>
                  </a:schemeClr>
                </a:solidFill>
                <a:effectLst/>
                <a:uLnTx/>
                <a:uFillTx/>
                <a:latin typeface="+mn-lt"/>
                <a:ea typeface="宋体" panose="02010600030101010101" pitchFamily="2" charset="-122"/>
                <a:cs typeface="+mn-cs"/>
                <a:sym typeface="+mn-ea"/>
              </a:rPr>
              <a:t>后台</a:t>
            </a:r>
            <a:r>
              <a:rPr kumimoji="0" lang="zh-CN" altLang="en-US" sz="3200" b="0" i="0" u="none" strike="noStrike" kern="0" cap="none" spc="0" normalizeH="0" noProof="0" dirty="0" smtClean="0">
                <a:ln>
                  <a:noFill/>
                </a:ln>
                <a:solidFill>
                  <a:schemeClr val="accent1">
                    <a:lumMod val="75000"/>
                  </a:schemeClr>
                </a:solidFill>
                <a:effectLst/>
                <a:uLnTx/>
                <a:uFillTx/>
                <a:latin typeface="+mn-lt"/>
                <a:ea typeface="宋体" panose="02010600030101010101" pitchFamily="2" charset="-122"/>
                <a:cs typeface="+mn-cs"/>
                <a:sym typeface="+mn-ea"/>
              </a:rPr>
              <a:t>功能强大，参数根据要求自行定义；</a:t>
            </a:r>
            <a:endParaRPr kumimoji="0" lang="zh-CN" altLang="en-US" sz="3200" b="0" i="0" u="none" strike="noStrike" kern="0" cap="none" spc="0" normalizeH="0" baseline="0" noProof="0" dirty="0" smtClean="0">
              <a:ln>
                <a:noFill/>
              </a:ln>
              <a:solidFill>
                <a:schemeClr val="accent1">
                  <a:lumMod val="75000"/>
                </a:schemeClr>
              </a:solidFill>
              <a:effectLst/>
              <a:uLnTx/>
              <a:uFillTx/>
              <a:latin typeface="+mn-lt"/>
              <a:ea typeface="宋体" panose="02010600030101010101" pitchFamily="2" charset="-122"/>
              <a:cs typeface="+mn-cs"/>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0" y="1380836"/>
          <a:ext cx="9144000" cy="5680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权限不同</a:t>
            </a:r>
          </a:p>
        </p:txBody>
      </p:sp>
      <p:sp>
        <p:nvSpPr>
          <p:cNvPr id="4" name="椭圆 3"/>
          <p:cNvSpPr/>
          <p:nvPr/>
        </p:nvSpPr>
        <p:spPr>
          <a:xfrm>
            <a:off x="447900" y="1381125"/>
            <a:ext cx="3041650" cy="5133340"/>
          </a:xfrm>
          <a:prstGeom prst="ellipse">
            <a:avLst/>
          </a:prstGeom>
          <a:noFill/>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QQ截图20170208164615.png"/>
          <p:cNvPicPr>
            <a:picLocks noChangeAspect="1"/>
          </p:cNvPicPr>
          <p:nvPr/>
        </p:nvPicPr>
        <p:blipFill>
          <a:blip r:embed="rId6">
            <a:clrChange>
              <a:clrFrom>
                <a:srgbClr val="F8F8F8">
                  <a:alpha val="100000"/>
                </a:srgbClr>
              </a:clrFrom>
              <a:clrTo>
                <a:srgbClr val="F8F8F8">
                  <a:alpha val="100000"/>
                  <a:alpha val="0"/>
                </a:srgbClr>
              </a:clrTo>
            </a:clrChange>
          </a:blip>
          <a:srcRect t="3119" r="5546"/>
          <a:stretch>
            <a:fillRect/>
          </a:stretch>
        </p:blipFill>
        <p:spPr>
          <a:xfrm>
            <a:off x="1048500" y="2271049"/>
            <a:ext cx="2141220" cy="3589655"/>
          </a:xfrm>
          <a:prstGeom prst="rect">
            <a:avLst/>
          </a:prstGeom>
        </p:spPr>
      </p:pic>
      <p:pic>
        <p:nvPicPr>
          <p:cNvPr id="2" name="图片 1" descr="QQ截图20170208165001"/>
          <p:cNvPicPr>
            <a:picLocks noChangeAspect="1"/>
          </p:cNvPicPr>
          <p:nvPr/>
        </p:nvPicPr>
        <p:blipFill>
          <a:blip r:embed="rId7">
            <a:clrChange>
              <a:clrFrom>
                <a:srgbClr val="F8F8F8">
                  <a:alpha val="100000"/>
                </a:srgbClr>
              </a:clrFrom>
              <a:clrTo>
                <a:srgbClr val="F8F8F8">
                  <a:alpha val="100000"/>
                  <a:alpha val="0"/>
                </a:srgbClr>
              </a:clrTo>
            </a:clrChange>
          </a:blip>
          <a:stretch>
            <a:fillRect/>
          </a:stretch>
        </p:blipFill>
        <p:spPr>
          <a:xfrm>
            <a:off x="5952610" y="2271049"/>
            <a:ext cx="2228850" cy="3571240"/>
          </a:xfrm>
          <a:prstGeom prst="rect">
            <a:avLst/>
          </a:prstGeom>
        </p:spPr>
      </p:pic>
      <p:sp>
        <p:nvSpPr>
          <p:cNvPr id="8" name="椭圆 7"/>
          <p:cNvSpPr/>
          <p:nvPr/>
        </p:nvSpPr>
        <p:spPr>
          <a:xfrm>
            <a:off x="5643520" y="1367265"/>
            <a:ext cx="3041650" cy="5133340"/>
          </a:xfrm>
          <a:prstGeom prst="ellipse">
            <a:avLst/>
          </a:prstGeom>
          <a:noFill/>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740740" y="1922320"/>
            <a:ext cx="1731818" cy="523220"/>
          </a:xfrm>
          <a:prstGeom prst="rect">
            <a:avLst/>
          </a:prstGeom>
          <a:noFill/>
        </p:spPr>
        <p:txBody>
          <a:bodyPr wrap="square" rtlCol="0">
            <a:spAutoFit/>
          </a:bodyPr>
          <a:lstStyle/>
          <a:p>
            <a:r>
              <a:rPr lang="zh-CN" altLang="en-US" dirty="0" smtClean="0"/>
              <a:t>角色不同</a:t>
            </a:r>
            <a:endParaRPr lang="zh-CN" altLang="en-US" dirty="0"/>
          </a:p>
        </p:txBody>
      </p:sp>
      <p:sp>
        <p:nvSpPr>
          <p:cNvPr id="10" name="TextBox 9"/>
          <p:cNvSpPr txBox="1"/>
          <p:nvPr/>
        </p:nvSpPr>
        <p:spPr>
          <a:xfrm>
            <a:off x="3768450" y="5805082"/>
            <a:ext cx="1731818" cy="523220"/>
          </a:xfrm>
          <a:prstGeom prst="rect">
            <a:avLst/>
          </a:prstGeom>
          <a:noFill/>
        </p:spPr>
        <p:txBody>
          <a:bodyPr wrap="square" rtlCol="0">
            <a:spAutoFit/>
          </a:bodyPr>
          <a:lstStyle/>
          <a:p>
            <a:r>
              <a:rPr lang="zh-CN" altLang="en-US" dirty="0" smtClean="0"/>
              <a:t>查看不同</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报表样式</a:t>
            </a:r>
          </a:p>
        </p:txBody>
      </p:sp>
      <p:sp>
        <p:nvSpPr>
          <p:cNvPr id="24578" name="内容占位符 2"/>
          <p:cNvSpPr>
            <a:spLocks noGrp="1"/>
          </p:cNvSpPr>
          <p:nvPr>
            <p:ph idx="1"/>
          </p:nvPr>
        </p:nvSpPr>
        <p:spPr>
          <a:xfrm>
            <a:off x="628650" y="1443038"/>
            <a:ext cx="7683500" cy="5884862"/>
          </a:xfrm>
        </p:spPr>
        <p:txBody>
          <a:bodyPr/>
          <a:lstStyle/>
          <a:p>
            <a:pPr marL="447675" indent="-447675">
              <a:lnSpc>
                <a:spcPct val="150000"/>
              </a:lnSpc>
              <a:spcBef>
                <a:spcPct val="30000"/>
              </a:spcBef>
              <a:buClr>
                <a:schemeClr val="tx2"/>
              </a:buClr>
              <a:buSzPct val="85000"/>
              <a:buFont typeface="Wingdings 2" panose="05020102010507070707" pitchFamily="18" charset="2"/>
              <a:buBlip>
                <a:blip r:embed="rId2"/>
              </a:buBlip>
              <a:defRPr/>
            </a:pPr>
            <a:r>
              <a:rPr lang="zh-CN" altLang="en-US"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上线情况： 总分及各科上线统计</a:t>
            </a:r>
            <a:endParaRPr lang="en-US" altLang="zh-CN"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447675" indent="-447675">
              <a:lnSpc>
                <a:spcPct val="150000"/>
              </a:lnSpc>
              <a:spcBef>
                <a:spcPct val="30000"/>
              </a:spcBef>
              <a:buClr>
                <a:schemeClr val="tx2"/>
              </a:buClr>
              <a:buSzPct val="85000"/>
              <a:buFont typeface="Wingdings 2" panose="05020102010507070707" pitchFamily="18" charset="2"/>
              <a:buBlip>
                <a:blip r:embed="rId2"/>
              </a:buBlip>
              <a:defRPr/>
            </a:pPr>
            <a:r>
              <a:rPr lang="zh-CN" altLang="en-US" b="1" kern="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考试质量： 总分及各科得分情况、均分、标准差、     </a:t>
            </a:r>
            <a:r>
              <a:rPr lang="en-US" altLang="zh-CN" b="1" kern="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Z</a:t>
            </a:r>
            <a:r>
              <a:rPr lang="zh-CN" altLang="en-US" b="1" kern="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分数等各项指标</a:t>
            </a:r>
            <a:endParaRPr lang="en-US" altLang="zh-CN"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447675" indent="-447675">
              <a:lnSpc>
                <a:spcPct val="150000"/>
              </a:lnSpc>
              <a:spcBef>
                <a:spcPct val="30000"/>
              </a:spcBef>
              <a:buClr>
                <a:schemeClr val="tx2"/>
              </a:buClr>
              <a:buSzPct val="85000"/>
              <a:buFont typeface="Wingdings 2" panose="05020102010507070707" pitchFamily="18" charset="2"/>
              <a:buBlip>
                <a:blip r:embed="rId2"/>
              </a:buBlip>
              <a:defRPr/>
            </a:pPr>
            <a:r>
              <a:rPr lang="zh-CN" altLang="en-US"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分数分布：总分及各科分数或名次的分布情况</a:t>
            </a:r>
            <a:endParaRPr lang="en-US" altLang="zh-CN"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447675" indent="-447675">
              <a:lnSpc>
                <a:spcPct val="150000"/>
              </a:lnSpc>
              <a:spcBef>
                <a:spcPct val="30000"/>
              </a:spcBef>
              <a:buClr>
                <a:schemeClr val="tx2"/>
              </a:buClr>
              <a:buSzPct val="85000"/>
              <a:buFont typeface="Wingdings 2" panose="05020102010507070707" pitchFamily="18" charset="2"/>
              <a:buBlip>
                <a:blip r:embed="rId2"/>
              </a:buBlip>
              <a:defRPr/>
            </a:pPr>
            <a:r>
              <a:rPr lang="zh-CN" altLang="en-US" b="1" kern="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偏</a:t>
            </a:r>
            <a:r>
              <a:rPr lang="zh-CN" altLang="en-US"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弱学科分析、关注生分析、整体轨迹分析</a:t>
            </a:r>
          </a:p>
          <a:p>
            <a:pPr marL="447675" indent="-447675">
              <a:lnSpc>
                <a:spcPct val="150000"/>
              </a:lnSpc>
              <a:spcBef>
                <a:spcPct val="30000"/>
              </a:spcBef>
              <a:buClr>
                <a:schemeClr val="tx2"/>
              </a:buClr>
              <a:buSzPct val="85000"/>
              <a:buFont typeface="Wingdings 2" panose="05020102010507070707" pitchFamily="18" charset="2"/>
              <a:buBlip>
                <a:blip r:embed="rId2"/>
              </a:buBlip>
              <a:defRPr/>
            </a:pPr>
            <a:r>
              <a:rPr lang="zh-CN" altLang="en-US" b="1" kern="0"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上线</a:t>
            </a:r>
            <a:r>
              <a:rPr lang="zh-CN" altLang="en-US"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统计方式：全校贯通、层次贯通、指定分数</a:t>
            </a:r>
            <a:endParaRPr lang="en-US" altLang="zh-CN"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447675" indent="-447675">
              <a:lnSpc>
                <a:spcPct val="150000"/>
              </a:lnSpc>
              <a:spcBef>
                <a:spcPct val="30000"/>
              </a:spcBef>
              <a:buClr>
                <a:schemeClr val="tx2"/>
              </a:buClr>
              <a:buSzPct val="85000"/>
              <a:buFont typeface="Wingdings 2" panose="05020102010507070707" pitchFamily="18" charset="2"/>
              <a:buBlip>
                <a:blip r:embed="rId2"/>
              </a:buBlip>
              <a:defRPr/>
            </a:pPr>
            <a:r>
              <a:rPr lang="zh-CN" altLang="en-US" b="1" kern="0" dirty="0" smtClean="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各项报表均可查看学生、班级、学校、区县、市州等各级数据</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报表样式</a:t>
            </a:r>
          </a:p>
        </p:txBody>
      </p:sp>
      <p:pic>
        <p:nvPicPr>
          <p:cNvPr id="23556" name="图片 61"/>
          <p:cNvPicPr>
            <a:picLocks noChangeAspect="1" noChangeArrowheads="1"/>
          </p:cNvPicPr>
          <p:nvPr/>
        </p:nvPicPr>
        <p:blipFill>
          <a:blip r:embed="rId2"/>
          <a:srcRect/>
          <a:stretch>
            <a:fillRect/>
          </a:stretch>
        </p:blipFill>
        <p:spPr bwMode="auto">
          <a:xfrm>
            <a:off x="1" y="1448034"/>
            <a:ext cx="9144000" cy="5138504"/>
          </a:xfrm>
          <a:prstGeom prst="rect">
            <a:avLst/>
          </a:prstGeom>
          <a:noFill/>
          <a:ln w="9525">
            <a:noFill/>
            <a:miter lim="800000"/>
            <a:headEnd/>
            <a:tailEnd/>
          </a:ln>
        </p:spPr>
      </p:pic>
      <p:sp>
        <p:nvSpPr>
          <p:cNvPr id="5" name="矩形标注 4"/>
          <p:cNvSpPr/>
          <p:nvPr/>
        </p:nvSpPr>
        <p:spPr>
          <a:xfrm>
            <a:off x="6467475" y="2492375"/>
            <a:ext cx="1377950" cy="3381375"/>
          </a:xfrm>
          <a:prstGeom prst="wedgeRectCallout">
            <a:avLst>
              <a:gd name="adj1" fmla="val 112185"/>
              <a:gd name="adj2" fmla="val -57816"/>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pic>
        <p:nvPicPr>
          <p:cNvPr id="2050" name="Picture 2"/>
          <p:cNvPicPr>
            <a:picLocks noChangeAspect="1" noChangeArrowheads="1"/>
          </p:cNvPicPr>
          <p:nvPr/>
        </p:nvPicPr>
        <p:blipFill>
          <a:blip r:embed="rId3"/>
          <a:srcRect/>
          <a:stretch>
            <a:fillRect/>
          </a:stretch>
        </p:blipFill>
        <p:spPr bwMode="auto">
          <a:xfrm>
            <a:off x="6540500" y="2597785"/>
            <a:ext cx="1226185" cy="319468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1483301"/>
            <a:ext cx="9144000" cy="5057776"/>
          </a:xfrm>
          <a:prstGeom prst="rect">
            <a:avLst/>
          </a:prstGeom>
          <a:noFill/>
          <a:ln w="9525">
            <a:noFill/>
            <a:miter lim="800000"/>
            <a:headEnd/>
            <a:tailEnd/>
          </a:ln>
          <a:effectLst/>
        </p:spPr>
      </p:pic>
      <p:sp>
        <p:nvSpPr>
          <p:cNvPr id="23554" name="标题 1"/>
          <p:cNvSpPr>
            <a:spLocks noGrp="1" noChangeArrowheads="1"/>
          </p:cNvSpPr>
          <p:nvPr>
            <p:ph type="title"/>
          </p:nvPr>
        </p:nvSpPr>
        <p:spPr/>
        <p:txBody>
          <a:bodyPr/>
          <a:lstStyle/>
          <a:p>
            <a:pPr eaLnBrk="1" hangingPunct="1"/>
            <a:r>
              <a:rPr lang="zh-CN" altLang="en-US" b="1" smtClean="0">
                <a:solidFill>
                  <a:schemeClr val="tx1"/>
                </a:solidFill>
                <a:ea typeface="宋体" panose="02010600030101010101" pitchFamily="2" charset="-122"/>
              </a:rPr>
              <a:t>报表样式</a:t>
            </a:r>
          </a:p>
        </p:txBody>
      </p:sp>
      <p:sp>
        <p:nvSpPr>
          <p:cNvPr id="5" name="矩形标注 4"/>
          <p:cNvSpPr/>
          <p:nvPr/>
        </p:nvSpPr>
        <p:spPr>
          <a:xfrm>
            <a:off x="6467475" y="2492375"/>
            <a:ext cx="1377950" cy="3381375"/>
          </a:xfrm>
          <a:prstGeom prst="wedgeRectCallout">
            <a:avLst>
              <a:gd name="adj1" fmla="val 113190"/>
              <a:gd name="adj2" fmla="val -57406"/>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5000"/>
              </a:lnSpc>
              <a:spcBef>
                <a:spcPct val="20000"/>
              </a:spcBef>
              <a:buFont typeface="Arial" panose="020B0604020202020204" pitchFamily="34" charset="0"/>
              <a:buNone/>
              <a:defRPr/>
            </a:pPr>
            <a:endParaRPr lang="zh-CN" altLang="en-US"/>
          </a:p>
        </p:txBody>
      </p:sp>
      <p:pic>
        <p:nvPicPr>
          <p:cNvPr id="1027" name="Picture 3"/>
          <p:cNvPicPr>
            <a:picLocks noChangeAspect="1" noChangeArrowheads="1"/>
          </p:cNvPicPr>
          <p:nvPr/>
        </p:nvPicPr>
        <p:blipFill>
          <a:blip r:embed="rId3"/>
          <a:srcRect/>
          <a:stretch>
            <a:fillRect/>
          </a:stretch>
        </p:blipFill>
        <p:spPr bwMode="auto">
          <a:xfrm>
            <a:off x="6547570" y="2620678"/>
            <a:ext cx="1197119" cy="3170525"/>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5、10、12、16、19、23、27、28、29"/>
  <p:tag name="KSO_WM_TEMPLATE_CATEGORY" val="custom"/>
  <p:tag name="KSO_WM_TEMPLATE_INDEX" val="651"/>
  <p:tag name="KSO_WM_TAG_VERSION" val="1.0"/>
  <p:tag name="KSO_WM_SLIDE_ID" val="custom651_1"/>
  <p:tag name="KSO_WM_SLIDE_INDEX" val="1"/>
  <p:tag name="KSO_WM_SLIDE_ITEM_CNT" val="2"/>
  <p:tag name="KSO_WM_SLIDE_LAYOUT" val="a_b"/>
  <p:tag name="KSO_WM_SLIDE_LAYOUT_CNT" val="1_1"/>
  <p:tag name="KSO_WM_SLIDE_TYPE" val="title"/>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5、10、12、16、19、23、27、28、29"/>
  <p:tag name="KSO_WM_TEMPLATE_CATEGORY" val="custom"/>
  <p:tag name="KSO_WM_TEMPLATE_INDEX" val="651"/>
  <p:tag name="KSO_WM_TAG_VERSION" val="1.0"/>
  <p:tag name="KSO_WM_SLIDE_ID" val="custom651_1"/>
  <p:tag name="KSO_WM_SLIDE_INDEX" val="1"/>
  <p:tag name="KSO_WM_SLIDE_ITEM_CNT" val="2"/>
  <p:tag name="KSO_WM_SLIDE_LAYOUT" val="a_b"/>
  <p:tag name="KSO_WM_SLIDE_LAYOUT_CNT" val="1_1"/>
  <p:tag name="KSO_WM_SLIDE_TYPE" val="title"/>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MH" val="20151012160551"/>
  <p:tag name="MH_LIBRARY" val="GRAPHIC"/>
  <p:tag name="KSO_WM_TEMPLATE_CATEGORY" val="custom"/>
  <p:tag name="KSO_WM_TEMPLATE_INDEX" val="651"/>
  <p:tag name="KSO_WM_TAG_VERSION" val="1.0"/>
  <p:tag name="KSO_WM_SLIDE_ID" val="custom651_29"/>
  <p:tag name="KSO_WM_SLIDE_INDEX" val="29"/>
  <p:tag name="KSO_WM_SLIDE_ITEM_CNT" val="0"/>
  <p:tag name="KSO_WM_SLIDE_TYPE" val="endPage"/>
  <p:tag name="KSO_WM_BEAUTIFY_FLAG" val="#wm#"/>
</p:tagLst>
</file>

<file path=ppt/theme/theme1.xml><?xml version="1.0" encoding="utf-8"?>
<a:theme xmlns:a="http://schemas.openxmlformats.org/drawingml/2006/main" name="1_A000120141119A01PPBG">
  <a:themeElements>
    <a:clrScheme name="445.15">
      <a:dk1>
        <a:srgbClr val="5F5F5F"/>
      </a:dk1>
      <a:lt1>
        <a:srgbClr val="FFFFFF"/>
      </a:lt1>
      <a:dk2>
        <a:srgbClr val="5F5F5F"/>
      </a:dk2>
      <a:lt2>
        <a:srgbClr val="FFFFFF"/>
      </a:lt2>
      <a:accent1>
        <a:srgbClr val="046FB6"/>
      </a:accent1>
      <a:accent2>
        <a:srgbClr val="22B1DE"/>
      </a:accent2>
      <a:accent3>
        <a:srgbClr val="5D76BA"/>
      </a:accent3>
      <a:accent4>
        <a:srgbClr val="EAB200"/>
      </a:accent4>
      <a:accent5>
        <a:srgbClr val="C00000"/>
      </a:accent5>
      <a:accent6>
        <a:srgbClr val="AFB2B4"/>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A000120141119A01PPBG">
  <a:themeElements>
    <a:clrScheme name="445.15">
      <a:dk1>
        <a:srgbClr val="5F5F5F"/>
      </a:dk1>
      <a:lt1>
        <a:srgbClr val="FFFFFF"/>
      </a:lt1>
      <a:dk2>
        <a:srgbClr val="5F5F5F"/>
      </a:dk2>
      <a:lt2>
        <a:srgbClr val="FFFFFF"/>
      </a:lt2>
      <a:accent1>
        <a:srgbClr val="046FB6"/>
      </a:accent1>
      <a:accent2>
        <a:srgbClr val="22B1DE"/>
      </a:accent2>
      <a:accent3>
        <a:srgbClr val="5D76BA"/>
      </a:accent3>
      <a:accent4>
        <a:srgbClr val="EAB200"/>
      </a:accent4>
      <a:accent5>
        <a:srgbClr val="C00000"/>
      </a:accent5>
      <a:accent6>
        <a:srgbClr val="AFB2B4"/>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411</Words>
  <Application>WPS 演示</Application>
  <PresentationFormat>全屏显示(4:3)</PresentationFormat>
  <Paragraphs>100</Paragraphs>
  <Slides>24</Slides>
  <Notes>3</Notes>
  <HiddenSlides>0</HiddenSlides>
  <MMClips>0</MMClips>
  <ScaleCrop>false</ScaleCrop>
  <HeadingPairs>
    <vt:vector size="4" baseType="variant">
      <vt:variant>
        <vt:lpstr>主题</vt:lpstr>
      </vt:variant>
      <vt:variant>
        <vt:i4>3</vt:i4>
      </vt:variant>
      <vt:variant>
        <vt:lpstr>幻灯片标题</vt:lpstr>
      </vt:variant>
      <vt:variant>
        <vt:i4>24</vt:i4>
      </vt:variant>
    </vt:vector>
  </HeadingPairs>
  <TitlesOfParts>
    <vt:vector size="27" baseType="lpstr">
      <vt:lpstr>1_A000120141119A01PPBG</vt:lpstr>
      <vt:lpstr>自定义设计方案</vt:lpstr>
      <vt:lpstr>4_A000120141119A01PPBG</vt:lpstr>
      <vt:lpstr>幻灯片 1</vt:lpstr>
      <vt:lpstr>幻灯片 2</vt:lpstr>
      <vt:lpstr>目录</vt:lpstr>
      <vt:lpstr>用户类型</vt:lpstr>
      <vt:lpstr>后台样式</vt:lpstr>
      <vt:lpstr>权限不同</vt:lpstr>
      <vt:lpstr>报表样式</vt:lpstr>
      <vt:lpstr>报表样式</vt:lpstr>
      <vt:lpstr>报表样式</vt:lpstr>
      <vt:lpstr>统计范围</vt:lpstr>
      <vt:lpstr>统计范围</vt:lpstr>
      <vt:lpstr>动态图形</vt:lpstr>
      <vt:lpstr>动态表头</vt:lpstr>
      <vt:lpstr>导入导出</vt:lpstr>
      <vt:lpstr>还能做什么</vt:lpstr>
      <vt:lpstr>还能做什么</vt:lpstr>
      <vt:lpstr>还能做什么</vt:lpstr>
      <vt:lpstr>还能做什么</vt:lpstr>
      <vt:lpstr>还能做什么</vt:lpstr>
      <vt:lpstr>还能做什么</vt:lpstr>
      <vt:lpstr>还能做什么</vt:lpstr>
      <vt:lpstr>还能做什么</vt:lpstr>
      <vt:lpstr>我们的承诺</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网上阅卷新技术</dc:title>
  <dc:subject>LuShan 2007</dc:subject>
  <dc:creator>Shelly Chen</dc:creator>
  <cp:lastModifiedBy>l</cp:lastModifiedBy>
  <cp:revision>410</cp:revision>
  <dcterms:created xsi:type="dcterms:W3CDTF">2006-03-28T01:02:00Z</dcterms:created>
  <dcterms:modified xsi:type="dcterms:W3CDTF">2017-05-19T00:16:32Z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